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2.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201.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202.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203.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204.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3.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4.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5.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6.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7.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8.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199.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4200.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Mail Order Pharmacy In Alabama</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examples of drugs with zero order kinetics</a:t>
            </a:r>
            <a:br/>
            <a:r>
              <a:rPr b="false" i="false" strike="noStrike" sz="1200" u="none">
                <a:solidFill>
                  <a:srgbClr val="FFFFFF"/>
                </a:solidFill>
                <a:latin typeface="Calibri"/>
              </a:rPr>
              <a:t>prescription drugs signs and symptoms</a:t>
            </a:r>
            <a:br/>
            <a:r>
              <a:rPr b="false" i="false" strike="noStrike" sz="1200" u="none">
                <a:solidFill>
                  <a:srgbClr val="FFFFFF"/>
                </a:solidFill>
                <a:latin typeface="Calibri"/>
              </a:rPr>
              <a:t>boehringer ingelheim generic drugs</a:t>
            </a:r>
            <a:br/>
            <a:r>
              <a:rPr b="false" i="false" strike="noStrike" sz="1200" u="none">
                <a:solidFill>
                  <a:srgbClr val="FFFFFF"/>
                </a:solidFill>
                <a:latin typeface="Calibri"/>
              </a:rPr>
              <a:t>cvs pharmacy online chat</a:t>
            </a:r>
            <a:br/>
            <a:r>
              <a:rPr b="false" i="false" strike="noStrike" sz="1200" u="none">
                <a:solidFill>
                  <a:srgbClr val="FFFFFF"/>
                </a:solidFill>
                <a:latin typeface="Calibri"/>
              </a:rPr>
              <a:t>common generic drugs list</a:t>
            </a:r>
            <a:br/>
            <a:r>
              <a:rPr b="false" i="false" strike="noStrike" sz="1200" u="none">
                <a:solidFill>
                  <a:srgbClr val="FFFFFF"/>
                </a:solidFill>
                <a:latin typeface="Calibri"/>
              </a:rPr>
              <a:t>best anti inflammatory drugs for swelling</a:t>
            </a:r>
            <a:br/>
            <a:r>
              <a:rPr b="false" i="false" strike="noStrike" sz="1200" u="none">
                <a:solidFill>
                  <a:srgbClr val="FFFFFF"/>
                </a:solidFill>
                <a:latin typeface="Calibri"/>
              </a:rPr>
              <a:t>cvs pharmacy t mobile discount</a:t>
            </a:r>
            <a:br/>
            <a:r>
              <a:rPr b="false" i="false" strike="noStrike" sz="1200" u="none">
                <a:solidFill>
                  <a:srgbClr val="FFFFFF"/>
                </a:solidFill>
                <a:latin typeface="Calibri"/>
              </a:rPr>
              <a:t>mma generic drugs</a:t>
            </a:r>
            <a:br/>
            <a:r>
              <a:rPr b="false" i="false" strike="noStrike" sz="1200" u="none">
                <a:solidFill>
                  <a:srgbClr val="FFFFFF"/>
                </a:solidFill>
                <a:latin typeface="Calibri"/>
              </a:rPr>
              <a:t>costco pharmacy in tustin</a:t>
            </a:r>
            <a:br/>
            <a:r>
              <a:rPr b="false" i="false" strike="noStrike" sz="1200" u="none">
                <a:solidFill>
                  <a:srgbClr val="FFFFFF"/>
                </a:solidFill>
                <a:latin typeface="Calibri"/>
              </a:rPr>
              <a:t>best place to buy generic drugs online</a:t>
            </a:r>
            <a:br/>
            <a:r>
              <a:rPr b="false" i="false" strike="noStrike" sz="1200" u="none">
                <a:solidFill>
                  <a:srgbClr val="FFFFFF"/>
                </a:solidFill>
                <a:latin typeface="Calibri"/>
              </a:rPr>
              <a:t>can a us citizen buy prescription drugs in canada</a:t>
            </a:r>
            <a:br/>
            <a:r>
              <a:rPr b="false" i="false" strike="noStrike" sz="1200" u="none">
                <a:solidFill>
                  <a:srgbClr val="FFFFFF"/>
                </a:solidFill>
                <a:latin typeface="Calibri"/>
              </a:rPr>
              <a:t>topical rx pharmacy florida</a:t>
            </a:r>
            <a:br/>
            <a:r>
              <a:rPr b="false" i="false" strike="noStrike" sz="1200" u="none">
                <a:solidFill>
                  <a:srgbClr val="FFFFFF"/>
                </a:solidFill>
                <a:latin typeface="Calibri"/>
              </a:rPr>
              <a:t>closure order drugs</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how do i apply to cvs pharmacy online</a:t>
            </a:r>
            <a:br/>
            <a:r>
              <a:rPr b="false" i="false" strike="noStrike" sz="1200" u="none">
                <a:solidFill>
                  <a:srgbClr val="FFFFFF"/>
                </a:solidFill>
                <a:latin typeface="Calibri"/>
              </a:rPr>
              <a:t>italy customs prescription drugs</a:t>
            </a:r>
            <a:br/>
            <a:r>
              <a:rPr b="false" i="false" strike="noStrike" sz="1200" u="none">
                <a:solidFill>
                  <a:srgbClr val="FFFFFF"/>
                </a:solidFill>
                <a:latin typeface="Calibri"/>
              </a:rPr>
              <a:t>aetna specialty pharmacy prescription</a:t>
            </a:r>
            <a:br/>
            <a:r>
              <a:rPr b="false" i="false" strike="noStrike" sz="1200" u="none">
                <a:solidFill>
                  <a:srgbClr val="FFFFFF"/>
                </a:solidFill>
                <a:latin typeface="Calibri"/>
              </a:rPr>
              <a:t>pharmacy revenue per prescription</a:t>
            </a:r>
            <a:br/>
            <a:r>
              <a:rPr b="false" i="false" strike="noStrike" sz="1200" u="none">
                <a:solidFill>
                  <a:srgbClr val="FFFFFF"/>
                </a:solidFill>
                <a:latin typeface="Calibri"/>
              </a:rPr>
              <a:t>where to buy pharmacy supplies</a:t>
            </a:r>
            <a:br/>
            <a:r>
              <a:rPr b="false" i="false" strike="noStrike" sz="1200" u="none">
                <a:solidFill>
                  <a:srgbClr val="FFFFFF"/>
                </a:solidFill>
                <a:latin typeface="Calibri"/>
              </a:rPr>
              <a:t>best oral hypoglycemic drugs</a:t>
            </a:r>
            <a:br/>
            <a:r>
              <a:rPr b="false" i="false" strike="noStrike" sz="1200" u="none">
                <a:solidFill>
                  <a:srgbClr val="FFFFFF"/>
                </a:solidFill>
                <a:latin typeface="Calibri"/>
              </a:rPr>
              <a:t>life pharmacy dubai prices</a:t>
            </a:r>
            <a:br/>
            <a:r>
              <a:rPr b="false" i="false" strike="noStrike" sz="1200" u="none">
                <a:solidFill>
                  <a:srgbClr val="FFFFFF"/>
                </a:solidFill>
                <a:latin typeface="Calibri"/>
              </a:rPr>
              <a:t>cost of illegal drugs australia</a:t>
            </a:r>
            <a:br/>
            <a:r>
              <a:rPr b="false" i="false" strike="noStrike" sz="1200" u="none">
                <a:solidFill>
                  <a:srgbClr val="FFFFFF"/>
                </a:solidFill>
                <a:latin typeface="Calibri"/>
              </a:rPr>
              <a:t>best drugstore primer and concealer</a:t>
            </a:r>
            <a:br/>
            <a:r>
              <a:rPr b="false" i="false" strike="noStrike" sz="1200" u="none">
                <a:solidFill>
                  <a:srgbClr val="FFFFFF"/>
                </a:solidFill>
                <a:latin typeface="Calibri"/>
              </a:rPr>
              <a:t>online pharmacy prescription from canada</a:t>
            </a:r>
            <a:br/>
            <a:r>
              <a:rPr b="false" i="false" strike="noStrike" sz="1200" u="none">
                <a:solidFill>
                  <a:srgbClr val="FFFFFF"/>
                </a:solidFill>
                <a:latin typeface="Calibri"/>
              </a:rPr>
              <a:t>costco pharmacy prescription drug prices</a:t>
            </a:r>
            <a:br/>
            <a:r>
              <a:rPr b="false" i="false" strike="noStrike" sz="1200" u="none">
                <a:solidFill>
                  <a:srgbClr val="FFFFFF"/>
                </a:solidFill>
                <a:latin typeface="Calibri"/>
              </a:rPr>
              <a:t>best drugstore makeup items</a:t>
            </a:r>
            <a:br/>
            <a:r>
              <a:rPr b="false" i="false" strike="noStrike" sz="1200" u="none">
                <a:solidFill>
                  <a:srgbClr val="FFFFFF"/>
                </a:solidFill>
                <a:latin typeface="Calibri"/>
              </a:rPr>
              <a:t>walmart pharmacy price list 2013</a:t>
            </a:r>
            <a:br/>
            <a:r>
              <a:rPr b="false" i="false" strike="noStrike" sz="1200" u="none">
                <a:solidFill>
                  <a:srgbClr val="FFFFFF"/>
                </a:solidFill>
                <a:latin typeface="Calibri"/>
              </a:rPr>
              <a:t>generic versus brand name drugs</a:t>
            </a:r>
            <a:br/>
            <a:r>
              <a:rPr b="false" i="false" strike="noStrike" sz="1200" u="none">
                <a:solidFill>
                  <a:srgbClr val="FFFFFF"/>
                </a:solidFill>
                <a:latin typeface="Calibri"/>
              </a:rPr>
              <a:t>the best drugstore mascara</a:t>
            </a:r>
            <a:br/>
            <a:r>
              <a:rPr b="false" i="false" strike="noStrike" sz="1200" u="none">
                <a:solidFill>
                  <a:srgbClr val="FFFFFF"/>
                </a:solidFill>
                <a:latin typeface="Calibri"/>
              </a:rPr>
              <a:t>pharmacy council of india online</a:t>
            </a:r>
            <a:br/>
            <a:r>
              <a:rPr b="false" i="false" strike="noStrike" sz="1200" u="none">
                <a:solidFill>
                  <a:srgbClr val="FFFFFF"/>
                </a:solidFill>
                <a:latin typeface="Calibri"/>
              </a:rPr>
              <a:t>the best drugstore concealer for dark circles</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costco pharmacy hours augusta ga</a:t>
            </a:r>
            <a:br/>
            <a:r>
              <a:rPr b="false" i="false" strike="noStrike" sz="1200" u="none">
                <a:solidFill>
                  <a:srgbClr val="FFFFFF"/>
                </a:solidFill>
                <a:latin typeface="Calibri"/>
              </a:rPr>
              <a:t>you can buy anything at a drugstore nowadays</a:t>
            </a:r>
            <a:br/>
            <a:r>
              <a:rPr b="false" i="false" strike="noStrike" sz="1200" u="none">
                <a:solidFill>
                  <a:srgbClr val="FFFFFF"/>
                </a:solidFill>
                <a:latin typeface="Calibri"/>
              </a:rPr>
              <a:t>best prescription drugs for abuse</a:t>
            </a:r>
            <a:br/>
            <a:r>
              <a:rPr b="false" i="false" strike="noStrike" sz="1200" u="none">
                <a:solidFill>
                  <a:srgbClr val="FFFFFF"/>
                </a:solidFill>
                <a:latin typeface="Calibri"/>
              </a:rPr>
              <a:t>singapore hospital online pharmacy</a:t>
            </a:r>
            <a:br/>
            <a:r>
              <a:rPr b="false" i="false" strike="noStrike" sz="1200" u="none">
                <a:solidFill>
                  <a:srgbClr val="FFFFFF"/>
                </a:solidFill>
                <a:latin typeface="Calibri"/>
              </a:rPr>
              <a:t>clinical pharmacy online gold standard multimedia</a:t>
            </a:r>
            <a:br/>
            <a:r>
              <a:rPr b="false" i="false" strike="noStrike" sz="1200" u="none">
                <a:solidFill>
                  <a:srgbClr val="FFFFFF"/>
                </a:solidFill>
                <a:latin typeface="Calibri"/>
              </a:rPr>
              <a:t>pharma plus order online</a:t>
            </a:r>
            <a:br/>
            <a:r>
              <a:rPr b="false" i="false" strike="noStrike" sz="1200" u="none">
                <a:solidFill>
                  <a:srgbClr val="FFFFFF"/>
                </a:solidFill>
                <a:latin typeface="Calibri"/>
              </a:rPr>
              <a:t>purchasing drugs online from canada</a:t>
            </a:r>
            <a:br/>
            <a:r>
              <a:rPr b="false" i="false" strike="noStrike" sz="1200" u="none">
                <a:solidFill>
                  <a:srgbClr val="FFFFFF"/>
                </a:solidFill>
                <a:latin typeface="Calibri"/>
              </a:rPr>
              <a:t>mexican pharmacy online percocet</a:t>
            </a:r>
            <a:br/>
            <a:r>
              <a:rPr b="false" i="false" strike="noStrike" sz="1200" u="none">
                <a:solidFill>
                  <a:srgbClr val="FFFFFF"/>
                </a:solidFill>
                <a:latin typeface="Calibri"/>
              </a:rPr>
              <a:t>what are prescription drugs for</a:t>
            </a:r>
            <a:br/>
            <a:r>
              <a:rPr b="false" i="false" strike="noStrike" sz="1200" u="none">
                <a:solidFill>
                  <a:srgbClr val="FFFFFF"/>
                </a:solidFill>
                <a:latin typeface="Calibri"/>
              </a:rPr>
              <a:t>costco pharmacy hours mesa</a:t>
            </a:r>
            <a:br/>
            <a:r>
              <a:rPr b="false" i="false" strike="noStrike" sz="1200" u="none">
                <a:solidFill>
                  <a:srgbClr val="FFFFFF"/>
                </a:solidFill>
                <a:latin typeface="Calibri"/>
              </a:rPr>
              <a:t>louisiana board of pharmacy prescription monitoring program</a:t>
            </a:r>
            <a:br/>
            <a:r>
              <a:rPr b="false" i="false" strike="noStrike" sz="1200" u="none">
                <a:solidFill>
                  <a:srgbClr val="FFFFFF"/>
                </a:solidFill>
                <a:latin typeface="Calibri"/>
              </a:rPr>
              <a:t>walmart pharmacy generic prescription list</a:t>
            </a:r>
            <a:br/>
            <a:r>
              <a:rPr b="false" i="false" strike="noStrike" sz="1200" u="none">
                <a:solidFill>
                  <a:srgbClr val="FFFFFF"/>
                </a:solidFill>
                <a:latin typeface="Calibri"/>
              </a:rPr>
              <a:t>controlled drugs prescription writing</a:t>
            </a:r>
            <a:br/>
            <a:r>
              <a:rPr b="false" i="false" strike="noStrike" sz="1200" u="none">
                <a:solidFill>
                  <a:srgbClr val="FFFFFF"/>
                </a:solidFill>
                <a:latin typeface="Calibri"/>
              </a:rPr>
              <a:t>best drugstore concealer blog review</a:t>
            </a:r>
            <a:br/>
            <a:r>
              <a:rPr b="false" i="false" strike="noStrike" sz="1200" u="none">
                <a:solidFill>
                  <a:srgbClr val="FFFFFF"/>
                </a:solidFill>
                <a:latin typeface="Calibri"/>
              </a:rPr>
              <a:t>why is rx the symbol for pharmacy</a:t>
            </a:r>
            <a:br/>
            <a:r>
              <a:rPr b="false" i="false" strike="noStrike" sz="1200" u="none">
                <a:solidFill>
                  <a:srgbClr val="FFFFFF"/>
                </a:solidFill>
                <a:latin typeface="Calibri"/>
              </a:rPr>
              <a:t>give three examples of how prescription drugs can be abused</a:t>
            </a:r>
            <a:br/>
            <a:r>
              <a:rPr b="false" i="false" strike="noStrike" sz="1200" u="none">
                <a:solidFill>
                  <a:srgbClr val="FFFFFF"/>
                </a:solidFill>
                <a:latin typeface="Calibri"/>
              </a:rPr>
              <a:t>controlled drugs prescription uk</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who is the owner of generics pharmacy</a:t>
            </a:r>
            <a:br/>
            <a:r>
              <a:rPr b="false" i="false" strike="noStrike" sz="1200" u="none">
                <a:solidFill>
                  <a:srgbClr val="FFFFFF"/>
                </a:solidFill>
                <a:latin typeface="Calibri"/>
              </a:rPr>
              <a:t>guide to prescription drugs book</a:t>
            </a:r>
            <a:br/>
            <a:r>
              <a:rPr b="false" i="false" strike="noStrike" sz="1200" u="none">
                <a:solidFill>
                  <a:srgbClr val="FFFFFF"/>
                </a:solidFill>
                <a:latin typeface="Calibri"/>
              </a:rPr>
              <a:t>generic drugs in emerging markets</a:t>
            </a:r>
            <a:br/>
            <a:r>
              <a:rPr b="false" i="false" strike="noStrike" sz="1200" u="none">
                <a:solidFill>
                  <a:srgbClr val="FFFFFF"/>
                </a:solidFill>
                <a:latin typeface="Calibri"/>
              </a:rPr>
              <a:t>buy drugs online with prescription</a:t>
            </a:r>
            <a:br/>
            <a:r>
              <a:rPr b="false" i="false" strike="noStrike" sz="1200" u="none">
                <a:solidFill>
                  <a:srgbClr val="FFFFFF"/>
                </a:solidFill>
                <a:latin typeface="Calibri"/>
              </a:rPr>
              <a:t>what countries allow direct to consumer advertising of prescription drugs</a:t>
            </a:r>
            <a:br/>
            <a:r>
              <a:rPr b="false" i="false" strike="noStrike" sz="1200" u="none">
                <a:solidFill>
                  <a:srgbClr val="FFFFFF"/>
                </a:solidFill>
                <a:latin typeface="Calibri"/>
              </a:rPr>
              <a:t>pharmacy coupons new prescription 2012</a:t>
            </a:r>
            <a:br/>
            <a:r>
              <a:rPr b="false" i="false" strike="noStrike" sz="1200" u="none">
                <a:solidFill>
                  <a:srgbClr val="FFFFFF"/>
                </a:solidFill>
                <a:latin typeface="Calibri"/>
              </a:rPr>
              <a:t>drugstore cowboy assistir online</a:t>
            </a:r>
            <a:br/>
            <a:r>
              <a:rPr b="false" i="false" strike="noStrike" sz="1200" u="none">
                <a:solidFill>
                  <a:srgbClr val="FFFFFF"/>
                </a:solidFill>
                <a:latin typeface="Calibri"/>
              </a:rPr>
              <a:t>best drugs to overdose on</a:t>
            </a:r>
            <a:br/>
            <a:r>
              <a:rPr b="false" i="false" strike="noStrike" sz="1200" u="none">
                <a:solidFill>
                  <a:srgbClr val="FFFFFF"/>
                </a:solidFill>
                <a:latin typeface="Calibri"/>
              </a:rPr>
              <a:t>how long until generic drugs are available</a:t>
            </a:r>
            <a:br/>
            <a:r>
              <a:rPr b="false" i="false" strike="noStrike" sz="1200" u="none">
                <a:solidFill>
                  <a:srgbClr val="FFFFFF"/>
                </a:solidFill>
                <a:latin typeface="Calibri"/>
              </a:rPr>
              <a:t>generic drugs 2014</a:t>
            </a:r>
            <a:br/>
            <a:r>
              <a:rPr b="false" i="false" strike="noStrike" sz="1200" u="none">
                <a:solidFill>
                  <a:srgbClr val="FFFFFF"/>
                </a:solidFill>
                <a:latin typeface="Calibri"/>
              </a:rPr>
              <a:t>your online pharmacy co uk</a:t>
            </a:r>
            <a:br/>
            <a:r>
              <a:rPr b="false" i="false" strike="noStrike" sz="1200" u="none">
                <a:solidFill>
                  <a:srgbClr val="FFFFFF"/>
                </a:solidFill>
                <a:latin typeface="Calibri"/>
              </a:rPr>
              <a:t>dod pharmacy costs</a:t>
            </a:r>
            <a:br/>
            <a:r>
              <a:rPr b="false" i="false" strike="noStrike" sz="1200" u="none">
                <a:solidFill>
                  <a:srgbClr val="FFFFFF"/>
                </a:solidFill>
                <a:latin typeface="Calibri"/>
              </a:rPr>
              <a:t>good price pharmacy warehouse burnie</a:t>
            </a:r>
            <a:br/>
            <a:r>
              <a:rPr b="false" i="false" strike="noStrike" sz="1200" u="none">
                <a:solidFill>
                  <a:srgbClr val="FFFFFF"/>
                </a:solidFill>
                <a:latin typeface="Calibri"/>
              </a:rPr>
              <a:t>dilaudid pharmacy prices</a:t>
            </a:r>
            <a:br/>
            <a:r>
              <a:rPr b="false" i="false" strike="noStrike" sz="1200" u="none">
                <a:solidFill>
                  <a:srgbClr val="FFFFFF"/>
                </a:solidFill>
                <a:latin typeface="Calibri"/>
              </a:rPr>
              <a:t>is it legal to sell drugs online</a:t>
            </a:r>
            <a:br/>
            <a:r>
              <a:rPr b="false" i="false" strike="noStrike" sz="1200" u="none">
                <a:solidFill>
                  <a:srgbClr val="FFFFFF"/>
                </a:solidFill>
                <a:latin typeface="Calibri"/>
              </a:rPr>
              <a:t>kaiser permanente mail order pharmacy phone number northern california</a:t>
            </a:r>
            <a:br/>
            <a:r>
              <a:rPr b="false" i="false" strike="noStrike" sz="1200" u="none">
                <a:solidFill>
                  <a:srgbClr val="FFFFFF"/>
                </a:solidFill>
                <a:latin typeface="Calibri"/>
              </a:rPr>
              <a:t>buy drugs online coke</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good price pharmacy opening hours capalaba</a:t>
            </a:r>
            <a:br/>
            <a:r>
              <a:rPr b="false" i="false" strike="noStrike" sz="1200" u="none">
                <a:solidFill>
                  <a:srgbClr val="FFFFFF"/>
                </a:solidFill>
                <a:latin typeface="Calibri"/>
              </a:rPr>
              <a:t>best drugstore mascara for prom</a:t>
            </a:r>
            <a:br/>
            <a:r>
              <a:rPr b="false" i="false" strike="noStrike" sz="1200" u="none">
                <a:solidFill>
                  <a:srgbClr val="FFFFFF"/>
                </a:solidFill>
                <a:latin typeface="Calibri"/>
              </a:rPr>
              <a:t>city drugs online</a:t>
            </a:r>
            <a:br/>
            <a:r>
              <a:rPr b="false" i="false" strike="noStrike" sz="1200" u="none">
                <a:solidFill>
                  <a:srgbClr val="FFFFFF"/>
                </a:solidFill>
                <a:latin typeface="Calibri"/>
              </a:rPr>
              <a:t>reliable online pharmacy europe</a:t>
            </a:r>
            <a:br/>
            <a:r>
              <a:rPr b="false" i="false" strike="noStrike" sz="1200" u="none">
                <a:solidFill>
                  <a:srgbClr val="FFFFFF"/>
                </a:solidFill>
                <a:latin typeface="Calibri"/>
              </a:rPr>
              <a:t>nih prescription drugs</a:t>
            </a:r>
            <a:br/>
            <a:r>
              <a:rPr b="false" i="false" strike="noStrike" sz="1200" u="none">
                <a:solidFill>
                  <a:srgbClr val="FFFFFF"/>
                </a:solidFill>
                <a:latin typeface="Calibri"/>
              </a:rPr>
              <a:t>best discount pharmacy lubbock tx</a:t>
            </a:r>
            <a:br/>
            <a:r>
              <a:rPr b="false" i="false" strike="noStrike" sz="1200" u="none">
                <a:solidFill>
                  <a:srgbClr val="FFFFFF"/>
                </a:solidFill>
                <a:latin typeface="Calibri"/>
              </a:rPr>
              <a:t>how old do you have to be to buy drugs in amsterdam</a:t>
            </a:r>
            <a:br/>
            <a:r>
              <a:rPr b="false" i="false" strike="noStrike" sz="1200" u="none">
                <a:solidFill>
                  <a:srgbClr val="FFFFFF"/>
                </a:solidFill>
                <a:latin typeface="Calibri"/>
              </a:rPr>
              <a:t>prescription drugs prices pharmacies</a:t>
            </a:r>
            <a:br/>
            <a:r>
              <a:rPr b="false" i="false" strike="noStrike" sz="1200" u="none">
                <a:solidFill>
                  <a:srgbClr val="FFFFFF"/>
                </a:solidFill>
                <a:latin typeface="Calibri"/>
              </a:rPr>
              <a:t>list of generic names of drugs</a:t>
            </a:r>
            <a:br/>
            <a:r>
              <a:rPr b="false" i="false" strike="noStrike" sz="1200" u="none">
                <a:solidFill>
                  <a:srgbClr val="FFFFFF"/>
                </a:solidFill>
                <a:latin typeface="Calibri"/>
              </a:rPr>
              <a:t>prescription drugs that can cause high blood pressure</a:t>
            </a:r>
            <a:br/>
            <a:r>
              <a:rPr b="false" i="false" strike="noStrike" sz="1200" u="none">
                <a:solidFill>
                  <a:srgbClr val="FFFFFF"/>
                </a:solidFill>
                <a:latin typeface="Calibri"/>
              </a:rPr>
              <a:t>online pharmacy roxicet</a:t>
            </a:r>
            <a:br/>
            <a:r>
              <a:rPr b="false" i="false" strike="noStrike" sz="1200" u="none">
                <a:solidFill>
                  <a:srgbClr val="FFFFFF"/>
                </a:solidFill>
                <a:latin typeface="Calibri"/>
              </a:rPr>
              <a:t>mailing prescription drugs from us to uk</a:t>
            </a:r>
            <a:br/>
            <a:r>
              <a:rPr b="false" i="false" strike="noStrike" sz="1200" u="none">
                <a:solidFill>
                  <a:srgbClr val="FFFFFF"/>
                </a:solidFill>
                <a:latin typeface="Calibri"/>
              </a:rPr>
              <a:t>what are the best drugstore concealer</a:t>
            </a:r>
            <a:br/>
            <a:r>
              <a:rPr b="false" i="false" strike="noStrike" sz="1200" u="none">
                <a:solidFill>
                  <a:srgbClr val="FFFFFF"/>
                </a:solidFill>
                <a:latin typeface="Calibri"/>
              </a:rPr>
              <a:t>generic drugs pharma</a:t>
            </a:r>
            <a:br/>
            <a:r>
              <a:rPr b="false" i="false" strike="noStrike" sz="1200" u="none">
                <a:solidFill>
                  <a:srgbClr val="FFFFFF"/>
                </a:solidFill>
                <a:latin typeface="Calibri"/>
              </a:rPr>
              <a:t>rx drugs md</a:t>
            </a:r>
            <a:br/>
            <a:r>
              <a:rPr b="false" i="false" strike="noStrike" sz="1200" u="none">
                <a:solidFill>
                  <a:srgbClr val="FFFFFF"/>
                </a:solidFill>
                <a:latin typeface="Calibri"/>
              </a:rPr>
              <a:t>200 best selling drugs 2012</a:t>
            </a:r>
            <a:br/>
            <a:r>
              <a:rPr b="false" i="false" strike="noStrike" sz="1200" u="none">
                <a:solidFill>
                  <a:srgbClr val="FFFFFF"/>
                </a:solidFill>
                <a:latin typeface="Calibri"/>
              </a:rPr>
              <a:t>best drugstore concealer to cover pimples</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handbook of nonprescription drugs 17th edition free download</a:t>
            </a:r>
            <a:br/>
            <a:r>
              <a:rPr b="false" i="false" strike="noStrike" sz="1200" u="none">
                <a:solidFill>
                  <a:srgbClr val="FFFFFF"/>
                </a:solidFill>
                <a:latin typeface="Calibri"/>
              </a:rPr>
              <a:t>how to price pharmaceutical drugs</a:t>
            </a:r>
            <a:br/>
            <a:r>
              <a:rPr b="false" i="false" strike="noStrike" sz="1200" u="none">
                <a:solidFill>
                  <a:srgbClr val="FFFFFF"/>
                </a:solidFill>
                <a:latin typeface="Calibri"/>
              </a:rPr>
              <a:t>costco avondale pharmacy hours</a:t>
            </a:r>
            <a:br/>
            <a:r>
              <a:rPr b="false" i="false" strike="noStrike" sz="1200" u="none">
                <a:solidFill>
                  <a:srgbClr val="FFFFFF"/>
                </a:solidFill>
                <a:latin typeface="Calibri"/>
              </a:rPr>
              <a:t>classification of rx drugs</a:t>
            </a:r>
            <a:br/>
            <a:r>
              <a:rPr b="false" i="false" strike="noStrike" sz="1200" u="none">
                <a:solidFill>
                  <a:srgbClr val="FFFFFF"/>
                </a:solidFill>
                <a:latin typeface="Calibri"/>
              </a:rPr>
              <a:t>10 best smart drugs</a:t>
            </a:r>
            <a:br/>
            <a:r>
              <a:rPr b="false" i="false" strike="noStrike" sz="1200" u="none">
                <a:solidFill>
                  <a:srgbClr val="FFFFFF"/>
                </a:solidFill>
                <a:latin typeface="Calibri"/>
              </a:rPr>
              <a:t>best drugstore moisturizer for combination acne prone skin</a:t>
            </a:r>
            <a:br/>
            <a:r>
              <a:rPr b="false" i="false" strike="noStrike" sz="1200" u="none">
                <a:solidFill>
                  <a:srgbClr val="FFFFFF"/>
                </a:solidFill>
                <a:latin typeface="Calibri"/>
              </a:rPr>
              <a:t>buy rite drugs atmore</a:t>
            </a:r>
            <a:br/>
            <a:r>
              <a:rPr b="false" i="false" strike="noStrike" sz="1200" u="none">
                <a:solidFill>
                  <a:srgbClr val="FFFFFF"/>
                </a:solidFill>
                <a:latin typeface="Calibri"/>
              </a:rPr>
              <a:t>driving under influence of prescription drugs in georgia</a:t>
            </a:r>
            <a:br/>
            <a:r>
              <a:rPr b="false" i="false" strike="noStrike" sz="1200" u="none">
                <a:solidFill>
                  <a:srgbClr val="FFFFFF"/>
                </a:solidFill>
                <a:latin typeface="Calibri"/>
              </a:rPr>
              <a:t>family discount pharmacy richardson tx</a:t>
            </a:r>
            <a:br/>
            <a:r>
              <a:rPr b="false" i="false" strike="noStrike" sz="1200" u="none">
                <a:solidFill>
                  <a:srgbClr val="FFFFFF"/>
                </a:solidFill>
                <a:latin typeface="Calibri"/>
              </a:rPr>
              <a:t>symbicort online pharmacy</a:t>
            </a:r>
            <a:br/>
            <a:r>
              <a:rPr b="false" i="false" strike="noStrike" sz="1200" u="none">
                <a:solidFill>
                  <a:srgbClr val="FFFFFF"/>
                </a:solidFill>
                <a:latin typeface="Calibri"/>
              </a:rPr>
              <a:t>sun pharma share price</a:t>
            </a:r>
            <a:br/>
            <a:r>
              <a:rPr b="false" i="false" strike="noStrike" sz="1200" u="none">
                <a:solidFill>
                  <a:srgbClr val="FFFFFF"/>
                </a:solidFill>
                <a:latin typeface="Calibri"/>
              </a:rPr>
              <a:t>costco pharmacy commack</a:t>
            </a:r>
            <a:br/>
            <a:r>
              <a:rPr b="false" i="false" strike="noStrike" sz="1200" u="none">
                <a:solidFill>
                  <a:srgbClr val="FFFFFF"/>
                </a:solidFill>
                <a:latin typeface="Calibri"/>
              </a:rPr>
              <a:t>health chemist online pharmacy</a:t>
            </a:r>
            <a:br/>
            <a:r>
              <a:rPr b="false" i="false" strike="noStrike" sz="1200" u="none">
                <a:solidFill>
                  <a:srgbClr val="FFFFFF"/>
                </a:solidFill>
                <a:latin typeface="Calibri"/>
              </a:rPr>
              <a:t>best drugstore makeup products philippines</a:t>
            </a:r>
            <a:br/>
            <a:r>
              <a:rPr b="false" i="false" strike="noStrike" sz="1200" u="none">
                <a:solidFill>
                  <a:srgbClr val="FFFFFF"/>
                </a:solidFill>
                <a:latin typeface="Calibri"/>
              </a:rPr>
              <a:t>dot drug testing and prescription drugs</a:t>
            </a:r>
            <a:br/>
            <a:r>
              <a:rPr b="false" i="false" strike="noStrike" sz="1200" u="none">
                <a:solidFill>
                  <a:srgbClr val="FFFFFF"/>
                </a:solidFill>
                <a:latin typeface="Calibri"/>
              </a:rPr>
              <a:t>sneaking prescription drugs on a plane</a:t>
            </a:r>
            <a:br/>
            <a:r>
              <a:rPr b="false" i="false" strike="noStrike" sz="1200" u="none">
                <a:solidFill>
                  <a:srgbClr val="FFFFFF"/>
                </a:solidFill>
                <a:latin typeface="Calibri"/>
              </a:rPr>
              <a:t>mail order pharmacy in alabama</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online pharmacy uk profits</a:t>
            </a:r>
            <a:br/>
            <a:r>
              <a:rPr b="false" i="false" strike="noStrike" sz="1200" u="none">
                <a:solidFill>
                  <a:srgbClr val="FFFFFF"/>
                </a:solidFill>
                <a:latin typeface="Calibri"/>
              </a:rPr>
              <a:t>where to order fertility drugs online</a:t>
            </a:r>
            <a:br/>
            <a:r>
              <a:rPr b="false" i="false" strike="noStrike" sz="1200" u="none">
                <a:solidFill>
                  <a:srgbClr val="FFFFFF"/>
                </a:solidFill>
                <a:latin typeface="Calibri"/>
              </a:rPr>
              <a:t>walmart pharmacy $4 rx list</a:t>
            </a:r>
            <a:br/>
            <a:r>
              <a:rPr b="false" i="false" strike="noStrike" sz="1200" u="none">
                <a:solidFill>
                  <a:srgbClr val="FFFFFF"/>
                </a:solidFill>
                <a:latin typeface="Calibri"/>
              </a:rPr>
              <a:t>costco pharmacy in camas wa</a:t>
            </a:r>
            <a:br/>
            <a:r>
              <a:rPr b="false" i="false" strike="noStrike" sz="1200" u="none">
                <a:solidFill>
                  <a:srgbClr val="FFFFFF"/>
                </a:solidFill>
                <a:latin typeface="Calibri"/>
              </a:rPr>
              <a:t>best drugstore foundation for acne oily skin</a:t>
            </a:r>
            <a:br/>
            <a:r>
              <a:rPr b="false" i="false" strike="noStrike" sz="1200" u="none">
                <a:solidFill>
                  <a:srgbClr val="FFFFFF"/>
                </a:solidFill>
                <a:latin typeface="Calibri"/>
              </a:rPr>
              <a:t>cost of aids drugs in south africa</a:t>
            </a:r>
            <a:br/>
            <a:r>
              <a:rPr b="false" i="false" strike="noStrike" sz="1200" u="none">
                <a:solidFill>
                  <a:srgbClr val="FFFFFF"/>
                </a:solidFill>
                <a:latin typeface="Calibri"/>
              </a:rPr>
              <a:t>best drugstore brand body moisturizer</a:t>
            </a:r>
            <a:br/>
            <a:r>
              <a:rPr b="false" i="false" strike="noStrike" sz="1200" u="none">
                <a:solidFill>
                  <a:srgbClr val="FFFFFF"/>
                </a:solidFill>
                <a:latin typeface="Calibri"/>
              </a:rPr>
              <a:t>costco pharmacy veterinary</a:t>
            </a:r>
            <a:br/>
            <a:r>
              <a:rPr b="false" i="false" strike="noStrike" sz="1200" u="none">
                <a:solidFill>
                  <a:srgbClr val="FFFFFF"/>
                </a:solidFill>
                <a:latin typeface="Calibri"/>
              </a:rPr>
              <a:t>lloyds pharmacy repeat prescription service</a:t>
            </a:r>
            <a:br/>
            <a:r>
              <a:rPr b="false" i="false" strike="noStrike" sz="1200" u="none">
                <a:solidFill>
                  <a:srgbClr val="FFFFFF"/>
                </a:solidFill>
                <a:latin typeface="Calibri"/>
              </a:rPr>
              <a:t>martin's point mail order pharmacy fax</a:t>
            </a:r>
            <a:br/>
            <a:r>
              <a:rPr b="false" i="false" strike="noStrike" sz="1200" u="none">
                <a:solidFill>
                  <a:srgbClr val="FFFFFF"/>
                </a:solidFill>
                <a:latin typeface="Calibri"/>
              </a:rPr>
              <a:t>express discount pharmacy loganholme</a:t>
            </a:r>
            <a:br/>
            <a:r>
              <a:rPr b="false" i="false" strike="noStrike" sz="1200" u="none">
                <a:solidFill>
                  <a:srgbClr val="FFFFFF"/>
                </a:solidFill>
                <a:latin typeface="Calibri"/>
              </a:rPr>
              <a:t>priceline pharmacy opening hours ballarat</a:t>
            </a:r>
            <a:br/>
            <a:r>
              <a:rPr b="false" i="false" strike="noStrike" sz="1200" u="none">
                <a:solidFill>
                  <a:srgbClr val="FFFFFF"/>
                </a:solidFill>
                <a:latin typeface="Calibri"/>
              </a:rPr>
              <a:t>price chopper pharmacy newburgh ny hours</a:t>
            </a:r>
            <a:br/>
            <a:r>
              <a:rPr b="false" i="false" strike="noStrike" sz="1200" u="none">
                <a:solidFill>
                  <a:srgbClr val="FFFFFF"/>
                </a:solidFill>
                <a:latin typeface="Calibri"/>
              </a:rPr>
              <a:t>buy rite pharmacy lafayette street</a:t>
            </a:r>
            <a:br/>
            <a:r>
              <a:rPr b="false" i="false" strike="noStrike" sz="1200" u="none">
                <a:solidFill>
                  <a:srgbClr val="FFFFFF"/>
                </a:solidFill>
                <a:latin typeface="Calibri"/>
              </a:rPr>
              <a:t>pharmacy intern at costco</a:t>
            </a:r>
            <a:br/>
            <a:r>
              <a:rPr b="false" i="false" strike="noStrike" sz="1200" u="none">
                <a:solidFill>
                  <a:srgbClr val="FFFFFF"/>
                </a:solidFill>
                <a:latin typeface="Calibri"/>
              </a:rPr>
              <a:t>botox online pharmacy uk</a:t>
            </a:r>
            <a:br/>
            <a:r>
              <a:rPr b="false" i="false" strike="noStrike" sz="1200" u="none">
                <a:solidFill>
                  <a:srgbClr val="FFFFFF"/>
                </a:solidFill>
                <a:latin typeface="Calibri"/>
              </a:rPr>
              <a:t>free online pharmacy technician law ce</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 to improve memory</a:t>
            </a:r>
            <a:br/>
            <a:r>
              <a:rPr b="false" i="false" strike="noStrike" sz="1200" u="none">
                <a:solidFill>
                  <a:srgbClr val="FFFFFF"/>
                </a:solidFill>
                <a:latin typeface="Calibri"/>
              </a:rPr>
              <a:t>non prescription drugs to get high</a:t>
            </a:r>
            <a:br/>
            <a:r>
              <a:rPr b="false" i="false" strike="noStrike" sz="1200" u="none">
                <a:solidFill>
                  <a:srgbClr val="FFFFFF"/>
                </a:solidFill>
                <a:latin typeface="Calibri"/>
              </a:rPr>
              <a:t>best drugstore acne fighting concealer</a:t>
            </a:r>
            <a:br/>
            <a:r>
              <a:rPr b="false" i="false" strike="noStrike" sz="1200" u="none">
                <a:solidFill>
                  <a:srgbClr val="FFFFFF"/>
                </a:solidFill>
                <a:latin typeface="Calibri"/>
              </a:rPr>
              <a:t>ask well can weather affect mail order drugs</a:t>
            </a:r>
            <a:br/>
            <a:r>
              <a:rPr b="false" i="false" strike="noStrike" sz="1200" u="none">
                <a:solidFill>
                  <a:srgbClr val="FFFFFF"/>
                </a:solidFill>
                <a:latin typeface="Calibri"/>
              </a:rPr>
              <a:t>best drugstore bb cream fair skin</a:t>
            </a:r>
            <a:br/>
            <a:r>
              <a:rPr b="false" i="false" strike="noStrike" sz="1200" u="none">
                <a:solidFill>
                  <a:srgbClr val="FFFFFF"/>
                </a:solidFill>
                <a:latin typeface="Calibri"/>
              </a:rPr>
              <a:t>do the members of mgmt do drugs</a:t>
            </a:r>
            <a:br/>
            <a:r>
              <a:rPr b="false" i="false" strike="noStrike" sz="1200" u="none">
                <a:solidFill>
                  <a:srgbClr val="FFFFFF"/>
                </a:solidFill>
                <a:latin typeface="Calibri"/>
              </a:rPr>
              <a:t>how to cite handbook of nonprescription drugs</a:t>
            </a:r>
            <a:br/>
            <a:r>
              <a:rPr b="false" i="false" strike="noStrike" sz="1200" u="none">
                <a:solidFill>
                  <a:srgbClr val="FFFFFF"/>
                </a:solidFill>
                <a:latin typeface="Calibri"/>
              </a:rPr>
              <a:t>cheap drugs band</a:t>
            </a:r>
            <a:br/>
            <a:r>
              <a:rPr b="false" i="false" strike="noStrike" sz="1200" u="none">
                <a:solidFill>
                  <a:srgbClr val="FFFFFF"/>
                </a:solidFill>
                <a:latin typeface="Calibri"/>
              </a:rPr>
              <a:t>online admission form for pharmacy 2012</a:t>
            </a:r>
            <a:br/>
            <a:r>
              <a:rPr b="false" i="false" strike="noStrike" sz="1200" u="none">
                <a:solidFill>
                  <a:srgbClr val="FFFFFF"/>
                </a:solidFill>
                <a:latin typeface="Calibri"/>
              </a:rPr>
              <a:t>rogue valley rx pharmacy</a:t>
            </a:r>
            <a:br/>
            <a:r>
              <a:rPr b="false" i="false" strike="noStrike" sz="1200" u="none">
                <a:solidFill>
                  <a:srgbClr val="FFFFFF"/>
                </a:solidFill>
                <a:latin typeface="Calibri"/>
              </a:rPr>
              <a:t>rates of addiction for prescription drugs</a:t>
            </a:r>
            <a:br/>
            <a:r>
              <a:rPr b="false" i="false" strike="noStrike" sz="1200" u="none">
                <a:solidFill>
                  <a:srgbClr val="FFFFFF"/>
                </a:solidFill>
                <a:latin typeface="Calibri"/>
              </a:rPr>
              <a:t>discount pharmacy jobs</a:t>
            </a:r>
            <a:br/>
            <a:r>
              <a:rPr b="false" i="false" strike="noStrike" sz="1200" u="none">
                <a:solidFill>
                  <a:srgbClr val="FFFFFF"/>
                </a:solidFill>
                <a:latin typeface="Calibri"/>
              </a:rPr>
              <a:t>costco pharmacy hours santa clara ca</a:t>
            </a:r>
            <a:br/>
            <a:r>
              <a:rPr b="false" i="false" strike="noStrike" sz="1200" u="none">
                <a:solidFill>
                  <a:srgbClr val="FFFFFF"/>
                </a:solidFill>
                <a:latin typeface="Calibri"/>
              </a:rPr>
              <a:t>pharmacy online steroids</a:t>
            </a:r>
            <a:br/>
            <a:r>
              <a:rPr b="false" i="false" strike="noStrike" sz="1200" u="none">
                <a:solidFill>
                  <a:srgbClr val="FFFFFF"/>
                </a:solidFill>
                <a:latin typeface="Calibri"/>
              </a:rPr>
              <a:t>price chopper woods chapel pharmacy</a:t>
            </a:r>
            <a:br/>
            <a:r>
              <a:rPr b="false" i="false" strike="noStrike" sz="1200" u="none">
                <a:solidFill>
                  <a:srgbClr val="FFFFFF"/>
                </a:solidFill>
                <a:latin typeface="Calibri"/>
              </a:rPr>
              <a:t>price cutter pharmacy battlefield springfield mo</a:t>
            </a:r>
            <a:br/>
            <a:r>
              <a:rPr b="false" i="false" strike="noStrike" sz="1200" u="none">
                <a:solidFill>
                  <a:srgbClr val="FFFFFF"/>
                </a:solidFill>
                <a:latin typeface="Calibri"/>
              </a:rPr>
              <a:t>best drugstore foundation to hide pores</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foundation for dry skin 2011</a:t>
            </a:r>
            <a:br/>
            <a:r>
              <a:rPr b="false" i="false" strike="noStrike" sz="1200" u="none">
                <a:solidFill>
                  <a:srgbClr val="FFFFFF"/>
                </a:solidFill>
                <a:latin typeface="Calibri"/>
              </a:rPr>
              <a:t>walmart pharmacy generics</a:t>
            </a:r>
            <a:br/>
            <a:r>
              <a:rPr b="false" i="false" strike="noStrike" sz="1200" u="none">
                <a:solidFill>
                  <a:srgbClr val="FFFFFF"/>
                </a:solidFill>
                <a:latin typeface="Calibri"/>
              </a:rPr>
              <a:t>the generics pharmacy branches in las pinas</a:t>
            </a:r>
            <a:br/>
            <a:r>
              <a:rPr b="false" i="false" strike="noStrike" sz="1200" u="none">
                <a:solidFill>
                  <a:srgbClr val="FFFFFF"/>
                </a:solidFill>
                <a:latin typeface="Calibri"/>
              </a:rPr>
              <a:t>online pharmacy cz</a:t>
            </a:r>
            <a:br/>
            <a:r>
              <a:rPr b="false" i="false" strike="noStrike" sz="1200" u="none">
                <a:solidFill>
                  <a:srgbClr val="FFFFFF"/>
                </a:solidFill>
                <a:latin typeface="Calibri"/>
              </a:rPr>
              <a:t>i need a reliable online pharmacy</a:t>
            </a:r>
            <a:br/>
            <a:r>
              <a:rPr b="false" i="false" strike="noStrike" sz="1200" u="none">
                <a:solidFill>
                  <a:srgbClr val="FFFFFF"/>
                </a:solidFill>
                <a:latin typeface="Calibri"/>
              </a:rPr>
              <a:t>how much do antipsychotic drugs cost</a:t>
            </a:r>
            <a:br/>
            <a:r>
              <a:rPr b="false" i="false" strike="noStrike" sz="1200" u="none">
                <a:solidFill>
                  <a:srgbClr val="FFFFFF"/>
                </a:solidFill>
                <a:latin typeface="Calibri"/>
              </a:rPr>
              <a:t>cape fear discount drugs raeford rd</a:t>
            </a:r>
            <a:br/>
            <a:r>
              <a:rPr b="false" i="false" strike="noStrike" sz="1200" u="none">
                <a:solidFill>
                  <a:srgbClr val="FFFFFF"/>
                </a:solidFill>
                <a:latin typeface="Calibri"/>
              </a:rPr>
              <a:t>street cost illegal drugs</a:t>
            </a:r>
            <a:br/>
            <a:r>
              <a:rPr b="false" i="false" strike="noStrike" sz="1200" u="none">
                <a:solidFill>
                  <a:srgbClr val="FFFFFF"/>
                </a:solidFill>
                <a:latin typeface="Calibri"/>
              </a:rPr>
              <a:t>street prices for drugs 2013</a:t>
            </a:r>
            <a:br/>
            <a:r>
              <a:rPr b="false" i="false" strike="noStrike" sz="1200" u="none">
                <a:solidFill>
                  <a:srgbClr val="FFFFFF"/>
                </a:solidFill>
                <a:latin typeface="Calibri"/>
              </a:rPr>
              <a:t>abuse of prescription drugs australia</a:t>
            </a:r>
            <a:br/>
            <a:r>
              <a:rPr b="false" i="false" strike="noStrike" sz="1200" u="none">
                <a:solidFill>
                  <a:srgbClr val="FFFFFF"/>
                </a:solidFill>
                <a:latin typeface="Calibri"/>
              </a:rPr>
              <a:t>is it legal to snort prescription drugs</a:t>
            </a:r>
            <a:br/>
            <a:r>
              <a:rPr b="false" i="false" strike="noStrike" sz="1200" u="none">
                <a:solidFill>
                  <a:srgbClr val="FFFFFF"/>
                </a:solidFill>
                <a:latin typeface="Calibri"/>
              </a:rPr>
              <a:t>top ten prescription weight loss drugs</a:t>
            </a:r>
            <a:br/>
            <a:r>
              <a:rPr b="false" i="false" strike="noStrike" sz="1200" u="none">
                <a:solidFill>
                  <a:srgbClr val="FFFFFF"/>
                </a:solidFill>
                <a:latin typeface="Calibri"/>
              </a:rPr>
              <a:t>addicts running to buy drugs</a:t>
            </a:r>
            <a:br/>
            <a:r>
              <a:rPr b="false" i="false" strike="noStrike" sz="1200" u="none">
                <a:solidFill>
                  <a:srgbClr val="FFFFFF"/>
                </a:solidFill>
                <a:latin typeface="Calibri"/>
              </a:rPr>
              <a:t>can i get a pharmacy tech degree online</a:t>
            </a:r>
            <a:br/>
            <a:r>
              <a:rPr b="false" i="false" strike="noStrike" sz="1200" u="none">
                <a:solidFill>
                  <a:srgbClr val="FFFFFF"/>
                </a:solidFill>
                <a:latin typeface="Calibri"/>
              </a:rPr>
              <a:t>ventirx pharmaceuticals inc seattle</a:t>
            </a:r>
            <a:br/>
            <a:r>
              <a:rPr b="false" i="false" strike="noStrike" sz="1200" u="none">
                <a:solidFill>
                  <a:srgbClr val="FFFFFF"/>
                </a:solidFill>
                <a:latin typeface="Calibri"/>
              </a:rPr>
              <a:t>cvs pharmacy prescription transfer coupon</a:t>
            </a:r>
            <a:br/>
            <a:r>
              <a:rPr b="false" i="false" strike="noStrike" sz="1200" u="none">
                <a:solidFill>
                  <a:srgbClr val="FFFFFF"/>
                </a:solidFill>
                <a:latin typeface="Calibri"/>
              </a:rPr>
              <a:t>buy pharmafreak uk</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pharmacy to buy latisse</a:t>
            </a:r>
            <a:br/>
            <a:r>
              <a:rPr b="false" i="false" strike="noStrike" sz="1200" u="none">
                <a:solidFill>
                  <a:srgbClr val="FFFFFF"/>
                </a:solidFill>
                <a:latin typeface="Calibri"/>
              </a:rPr>
              <a:t>costco pharmacy lethbridge ab</a:t>
            </a:r>
            <a:br/>
            <a:r>
              <a:rPr b="false" i="false" strike="noStrike" sz="1200" u="none">
                <a:solidFill>
                  <a:srgbClr val="FFFFFF"/>
                </a:solidFill>
                <a:latin typeface="Calibri"/>
              </a:rPr>
              <a:t>is it illegal to throw away prescription drugs</a:t>
            </a:r>
            <a:br/>
            <a:r>
              <a:rPr b="false" i="false" strike="noStrike" sz="1200" u="none">
                <a:solidFill>
                  <a:srgbClr val="FFFFFF"/>
                </a:solidFill>
                <a:latin typeface="Calibri"/>
              </a:rPr>
              <a:t>dmc mail order pharmacy phone</a:t>
            </a:r>
            <a:br/>
            <a:r>
              <a:rPr b="false" i="false" strike="noStrike" sz="1200" u="none">
                <a:solidFill>
                  <a:srgbClr val="FFFFFF"/>
                </a:solidFill>
                <a:latin typeface="Calibri"/>
              </a:rPr>
              <a:t>walmart pharmacy prescription return policy</a:t>
            </a:r>
            <a:br/>
            <a:r>
              <a:rPr b="false" i="false" strike="noStrike" sz="1200" u="none">
                <a:solidFill>
                  <a:srgbClr val="FFFFFF"/>
                </a:solidFill>
                <a:latin typeface="Calibri"/>
              </a:rPr>
              <a:t>gphc online pharmacy</a:t>
            </a:r>
            <a:br/>
            <a:r>
              <a:rPr b="false" i="false" strike="noStrike" sz="1200" u="none">
                <a:solidFill>
                  <a:srgbClr val="FFFFFF"/>
                </a:solidFill>
                <a:latin typeface="Calibri"/>
              </a:rPr>
              <a:t>why are prescription drugs so cheap in canada</a:t>
            </a:r>
            <a:br/>
            <a:r>
              <a:rPr b="false" i="false" strike="noStrike" sz="1200" u="none">
                <a:solidFill>
                  <a:srgbClr val="FFFFFF"/>
                </a:solidFill>
                <a:latin typeface="Calibri"/>
              </a:rPr>
              <a:t>buy legal drugs nz</a:t>
            </a:r>
            <a:br/>
            <a:r>
              <a:rPr b="false" i="false" strike="noStrike" sz="1200" u="none">
                <a:solidFill>
                  <a:srgbClr val="FFFFFF"/>
                </a:solidFill>
                <a:latin typeface="Calibri"/>
              </a:rPr>
              <a:t>how much do prescription drugs cost without insurance</a:t>
            </a:r>
            <a:br/>
            <a:r>
              <a:rPr b="false" i="false" strike="noStrike" sz="1200" u="none">
                <a:solidFill>
                  <a:srgbClr val="FFFFFF"/>
                </a:solidFill>
                <a:latin typeface="Calibri"/>
              </a:rPr>
              <a:t>pbs frontline prescription drugs</a:t>
            </a:r>
            <a:br/>
            <a:r>
              <a:rPr b="false" i="false" strike="noStrike" sz="1200" u="none">
                <a:solidFill>
                  <a:srgbClr val="FFFFFF"/>
                </a:solidFill>
                <a:latin typeface="Calibri"/>
              </a:rPr>
              <a:t>generics pharmacy wikipedia</a:t>
            </a:r>
            <a:br/>
            <a:r>
              <a:rPr b="false" i="false" strike="noStrike" sz="1200" u="none">
                <a:solidFill>
                  <a:srgbClr val="FFFFFF"/>
                </a:solidFill>
                <a:latin typeface="Calibri"/>
              </a:rPr>
              <a:t>cheap drugstore lipstick</a:t>
            </a:r>
            <a:br/>
            <a:r>
              <a:rPr b="false" i="false" strike="noStrike" sz="1200" u="none">
                <a:solidFill>
                  <a:srgbClr val="FFFFFF"/>
                </a:solidFill>
                <a:latin typeface="Calibri"/>
              </a:rPr>
              <a:t>discount pharmacy george st parramatta</a:t>
            </a:r>
            <a:br/>
            <a:r>
              <a:rPr b="false" i="false" strike="noStrike" sz="1200" u="none">
                <a:solidFill>
                  <a:srgbClr val="FFFFFF"/>
                </a:solidFill>
                <a:latin typeface="Calibri"/>
              </a:rPr>
              <a:t>fake generic drugs</a:t>
            </a:r>
            <a:br/>
            <a:r>
              <a:rPr b="false" i="false" strike="noStrike" sz="1200" u="none">
                <a:solidFill>
                  <a:srgbClr val="FFFFFF"/>
                </a:solidFill>
                <a:latin typeface="Calibri"/>
              </a:rPr>
              <a:t>pioneer rx pharmacy software price</a:t>
            </a:r>
            <a:br/>
            <a:r>
              <a:rPr b="false" i="false" strike="noStrike" sz="1200" u="none">
                <a:solidFill>
                  <a:srgbClr val="FFFFFF"/>
                </a:solidFill>
                <a:latin typeface="Calibri"/>
              </a:rPr>
              <a:t>planet health pharmacy online</a:t>
            </a:r>
            <a:br/>
            <a:r>
              <a:rPr b="false" i="false" strike="noStrike" sz="1200" u="none">
                <a:solidFill>
                  <a:srgbClr val="FFFFFF"/>
                </a:solidFill>
                <a:latin typeface="Calibri"/>
              </a:rPr>
              <a:t>costco pharmacy phone number halifax</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non prescription drugs long term effects</a:t>
            </a:r>
            <a:br/>
            <a:r>
              <a:rPr b="false" i="false" strike="noStrike" sz="1200" u="none">
                <a:solidFill>
                  <a:srgbClr val="FFFFFF"/>
                </a:solidFill>
                <a:latin typeface="Calibri"/>
              </a:rPr>
              <a:t>generic drugs advantages</a:t>
            </a:r>
            <a:br/>
            <a:r>
              <a:rPr b="false" i="false" strike="noStrike" sz="1200" u="none">
                <a:solidFill>
                  <a:srgbClr val="FFFFFF"/>
                </a:solidFill>
                <a:latin typeface="Calibri"/>
              </a:rPr>
              <a:t>best drugs for epididymitis</a:t>
            </a:r>
            <a:br/>
            <a:r>
              <a:rPr b="false" i="false" strike="noStrike" sz="1200" u="none">
                <a:solidFill>
                  <a:srgbClr val="FFFFFF"/>
                </a:solidFill>
                <a:latin typeface="Calibri"/>
              </a:rPr>
              <a:t>most popular rx drugs</a:t>
            </a:r>
            <a:br/>
            <a:r>
              <a:rPr b="false" i="false" strike="noStrike" sz="1200" u="none">
                <a:solidFill>
                  <a:srgbClr val="FFFFFF"/>
                </a:solidFill>
                <a:latin typeface="Calibri"/>
              </a:rPr>
              <a:t>walmart pharmacy discount generic drug list</a:t>
            </a:r>
            <a:br/>
            <a:r>
              <a:rPr b="false" i="false" strike="noStrike" sz="1200" u="none">
                <a:solidFill>
                  <a:srgbClr val="FFFFFF"/>
                </a:solidFill>
                <a:latin typeface="Calibri"/>
              </a:rPr>
              <a:t>prescription drugs going generic in 2012</a:t>
            </a:r>
            <a:br/>
            <a:r>
              <a:rPr b="false" i="false" strike="noStrike" sz="1200" u="none">
                <a:solidFill>
                  <a:srgbClr val="FFFFFF"/>
                </a:solidFill>
                <a:latin typeface="Calibri"/>
              </a:rPr>
              <a:t>costco redwood city pharmacy fax</a:t>
            </a:r>
            <a:br/>
            <a:r>
              <a:rPr b="false" i="false" strike="noStrike" sz="1200" u="none">
                <a:solidFill>
                  <a:srgbClr val="FFFFFF"/>
                </a:solidFill>
                <a:latin typeface="Calibri"/>
              </a:rPr>
              <a:t>price of generic drugs at walmart</a:t>
            </a:r>
            <a:br/>
            <a:r>
              <a:rPr b="false" i="false" strike="noStrike" sz="1200" u="none">
                <a:solidFill>
                  <a:srgbClr val="FFFFFF"/>
                </a:solidFill>
                <a:latin typeface="Calibri"/>
              </a:rPr>
              <a:t>canadian online pharmacy harassment</a:t>
            </a:r>
            <a:br/>
            <a:r>
              <a:rPr b="false" i="false" strike="noStrike" sz="1200" u="none">
                <a:solidFill>
                  <a:srgbClr val="FFFFFF"/>
                </a:solidFill>
                <a:latin typeface="Calibri"/>
              </a:rPr>
              <a:t>can i post prescription drugs to new zealand</a:t>
            </a:r>
            <a:br/>
            <a:r>
              <a:rPr b="false" i="false" strike="noStrike" sz="1200" u="none">
                <a:solidFill>
                  <a:srgbClr val="FFFFFF"/>
                </a:solidFill>
                <a:latin typeface="Calibri"/>
              </a:rPr>
              <a:t>brookshires pharmacy prices</a:t>
            </a:r>
            <a:br/>
            <a:r>
              <a:rPr b="false" i="false" strike="noStrike" sz="1200" u="none">
                <a:solidFill>
                  <a:srgbClr val="FFFFFF"/>
                </a:solidFill>
                <a:latin typeface="Calibri"/>
              </a:rPr>
              <a:t>m.a.p.s. prescription drugs</a:t>
            </a:r>
            <a:br/>
            <a:r>
              <a:rPr b="false" i="false" strike="noStrike" sz="1200" u="none">
                <a:solidFill>
                  <a:srgbClr val="FFFFFF"/>
                </a:solidFill>
                <a:latin typeface="Calibri"/>
              </a:rPr>
              <a:t>priceline pharmacy glenmore rockhampton</a:t>
            </a:r>
            <a:br/>
            <a:r>
              <a:rPr b="false" i="false" strike="noStrike" sz="1200" u="none">
                <a:solidFill>
                  <a:srgbClr val="FFFFFF"/>
                </a:solidFill>
                <a:latin typeface="Calibri"/>
              </a:rPr>
              <a:t>online pharmacy tech programs in florida</a:t>
            </a:r>
            <a:br/>
            <a:r>
              <a:rPr b="false" i="false" strike="noStrike" sz="1200" u="none">
                <a:solidFill>
                  <a:srgbClr val="FFFFFF"/>
                </a:solidFill>
                <a:latin typeface="Calibri"/>
              </a:rPr>
              <a:t>top prescription drugs in australia</a:t>
            </a:r>
            <a:br/>
            <a:r>
              <a:rPr b="false" i="false" strike="noStrike" sz="1200" u="none">
                <a:solidFill>
                  <a:srgbClr val="FFFFFF"/>
                </a:solidFill>
                <a:latin typeface="Calibri"/>
              </a:rPr>
              <a:t>price cutter pharmacy lebanon mo</a:t>
            </a:r>
            <a:br/>
            <a:r>
              <a:rPr b="false" i="false" strike="noStrike" sz="1200" u="none">
                <a:solidFill>
                  <a:srgbClr val="FFFFFF"/>
                </a:solidFill>
                <a:latin typeface="Calibri"/>
              </a:rPr>
              <a:t>how much do anti rejection drugs cost</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drugs the hindu</a:t>
            </a:r>
            <a:br/>
            <a:r>
              <a:rPr b="false" i="false" strike="noStrike" sz="1200" u="none">
                <a:solidFill>
                  <a:srgbClr val="FFFFFF"/>
                </a:solidFill>
                <a:latin typeface="Calibri"/>
              </a:rPr>
              <a:t>hometown discount pharmacy &amp; medical supplies</a:t>
            </a:r>
            <a:br/>
            <a:r>
              <a:rPr b="false" i="false" strike="noStrike" sz="1200" u="none">
                <a:solidFill>
                  <a:srgbClr val="FFFFFF"/>
                </a:solidFill>
                <a:latin typeface="Calibri"/>
              </a:rPr>
              <a:t>cost of advertising prescription drugs</a:t>
            </a:r>
            <a:br/>
            <a:r>
              <a:rPr b="false" i="false" strike="noStrike" sz="1200" u="none">
                <a:solidFill>
                  <a:srgbClr val="FFFFFF"/>
                </a:solidFill>
                <a:latin typeface="Calibri"/>
              </a:rPr>
              <a:t>costco lone tree pharmacy</a:t>
            </a:r>
            <a:br/>
            <a:r>
              <a:rPr b="false" i="false" strike="noStrike" sz="1200" u="none">
                <a:solidFill>
                  <a:srgbClr val="FFFFFF"/>
                </a:solidFill>
                <a:latin typeface="Calibri"/>
              </a:rPr>
              <a:t>misuse of prescription drugs uk</a:t>
            </a:r>
            <a:br/>
            <a:r>
              <a:rPr b="false" i="false" strike="noStrike" sz="1200" u="none">
                <a:solidFill>
                  <a:srgbClr val="FFFFFF"/>
                </a:solidFill>
                <a:latin typeface="Calibri"/>
              </a:rPr>
              <a:t>best drugstore mousse foundation for oily skin</a:t>
            </a:r>
            <a:br/>
            <a:r>
              <a:rPr b="false" i="false" strike="noStrike" sz="1200" u="none">
                <a:solidFill>
                  <a:srgbClr val="FFFFFF"/>
                </a:solidFill>
                <a:latin typeface="Calibri"/>
              </a:rPr>
              <a:t>life pharmacy estee lauder gift with purchase</a:t>
            </a:r>
            <a:br/>
            <a:r>
              <a:rPr b="false" i="false" strike="noStrike" sz="1200" u="none">
                <a:solidFill>
                  <a:srgbClr val="FFFFFF"/>
                </a:solidFill>
                <a:latin typeface="Calibri"/>
              </a:rPr>
              <a:t>best excuses for failing a drugs test</a:t>
            </a:r>
            <a:br/>
            <a:r>
              <a:rPr b="false" i="false" strike="noStrike" sz="1200" u="none">
                <a:solidFill>
                  <a:srgbClr val="FFFFFF"/>
                </a:solidFill>
                <a:latin typeface="Calibri"/>
              </a:rPr>
              <a:t>the generics pharmacy drugs</a:t>
            </a:r>
            <a:br/>
            <a:r>
              <a:rPr b="false" i="false" strike="noStrike" sz="1200" u="none">
                <a:solidFill>
                  <a:srgbClr val="FFFFFF"/>
                </a:solidFill>
                <a:latin typeface="Calibri"/>
              </a:rPr>
              <a:t>effects of overdose of prescription drugs</a:t>
            </a:r>
            <a:br/>
            <a:r>
              <a:rPr b="false" i="false" strike="noStrike" sz="1200" u="none">
                <a:solidFill>
                  <a:srgbClr val="FFFFFF"/>
                </a:solidFill>
                <a:latin typeface="Calibri"/>
              </a:rPr>
              <a:t>describe the procedure for handling a transfer of a prescription from one pharmacy to another</a:t>
            </a:r>
            <a:br/>
            <a:r>
              <a:rPr b="false" i="false" strike="noStrike" sz="1200" u="none">
                <a:solidFill>
                  <a:srgbClr val="FFFFFF"/>
                </a:solidFill>
                <a:latin typeface="Calibri"/>
              </a:rPr>
              <a:t>accredited online pharmacy programs</a:t>
            </a:r>
            <a:br/>
            <a:r>
              <a:rPr b="false" i="false" strike="noStrike" sz="1200" u="none">
                <a:solidFill>
                  <a:srgbClr val="FFFFFF"/>
                </a:solidFill>
                <a:latin typeface="Calibri"/>
              </a:rPr>
              <a:t>top 5 most commonly abused prescription drugs</a:t>
            </a:r>
            <a:br/>
            <a:r>
              <a:rPr b="false" i="false" strike="noStrike" sz="1200" u="none">
                <a:solidFill>
                  <a:srgbClr val="FFFFFF"/>
                </a:solidFill>
                <a:latin typeface="Calibri"/>
              </a:rPr>
              <a:t>best drugstore moisturizer for dry skin 2014</a:t>
            </a:r>
            <a:br/>
            <a:r>
              <a:rPr b="false" i="false" strike="noStrike" sz="1200" u="none">
                <a:solidFill>
                  <a:srgbClr val="FFFFFF"/>
                </a:solidFill>
                <a:latin typeface="Calibri"/>
              </a:rPr>
              <a:t>new florida law prescription drugs</a:t>
            </a:r>
            <a:br/>
            <a:r>
              <a:rPr b="false" i="false" strike="noStrike" sz="1200" u="none">
                <a:solidFill>
                  <a:srgbClr val="FFFFFF"/>
                </a:solidFill>
                <a:latin typeface="Calibri"/>
              </a:rPr>
              <a:t>correlation between prescription drugs and violence</a:t>
            </a:r>
            <a:br/>
            <a:r>
              <a:rPr b="false" i="false" strike="noStrike" sz="1200" u="none">
                <a:solidFill>
                  <a:srgbClr val="FFFFFF"/>
                </a:solidFill>
                <a:latin typeface="Calibri"/>
              </a:rPr>
              <a:t>costco pharmacy hours kelowna</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2015-10-28T00:18:18+04:00</dcterms:created>
  <dcterms:modified xsi:type="dcterms:W3CDTF">2015-10-28T00:18:18+04:00</dcterms:modified>
  <dc:title>Pharma Plus Order Online - Drugstore Cowboy Assistir Online</dc:title>
  <dc:description>Common generic drugs list, closure order drugs, best drugstore bb cream fair skin, online admission form for pharmacy 2012, most popular rx drugs, walmart pharmacy price list 2013, dod pharmacy costs</dc:description>
  <dc:subject>Pharma Plus Order Online - Drugstore Cowboy Assistir Online</dc:subject>
  <cp:keywords>best place to buy generic drugs online, best drugstore makeup products philippines, do the members of mgmt do drugs, online admission form for pharmacy 2012, gphc online pharmacy, new florida law prescription drugs, the best drugstore concealer for dark circles, costco pharmacy hours augusta ga, give three examples of how prescription drugs can be abused, dilaudid pharmacy prices</cp:keywords>
  <cp:category/>
</cp:coreProperties>
</file>