
<file path=[Content_Types].xml><?xml version="1.0" encoding="utf-8"?>
<Types xmlns="http://schemas.openxmlformats.org/package/2006/content-types">
  <Default Extension="rels" ContentType="application/vnd.openxmlformats-package.relationships+xml"/>
  <Default Extension="xml" ContentType="application/xml"/>
  <Override PartName="/ppt/theme/theme1.xml" ContentType="application/vnd.openxmlformats-officedocument.theme+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jpg" ContentType="image/jpeg"/>
</Types>
</file>

<file path=_rels/.rels><?xml version="1.0" encoding="UTF-8" standalone="yes"?>
<Relationships xmlns="http://schemas.openxmlformats.org/package/2006/relationships">
 <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p:notesSz cx="6858000" cy="9144000"/>
</p:presentation>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6"/>
          <p:cNvSpPr>
            <a:spLocks noGrp="1"/>
          </p:cNvSpPr>
          <p:nvPr>
            <p:ph type="dt" sz="half" idx="10"/>
          </p:nvPr>
        </p:nvSpPr>
        <p:spPr/>
        <p:txBody>
          <a:bodyPr/>
          <a:lstStyle/>
          <a:p>
            <a:fld id="{6F0DA8BB-0D18-469F-8022-DD923457DE3A}" type="datetimeFigureOut">
              <a:rPr lang="nl-BE" smtClean="0"/>
              <a:t>16/04/2009</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2"/>
          <p:cNvSpPr>
            <a:spLocks noGrp="1"/>
          </p:cNvSpPr>
          <p:nvPr>
            <p:ph type="dt" sz="half" idx="10"/>
          </p:nvPr>
        </p:nvSpPr>
        <p:spPr/>
        <p:txBody>
          <a:bodyPr/>
          <a:lstStyle/>
          <a:p>
            <a:fld id="{6F0DA8BB-0D18-469F-8022-DD923457DE3A}" type="datetimeFigureOut">
              <a:rPr lang="nl-BE" smtClean="0"/>
              <a:t>16/04/2009</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DA8BB-0D18-469F-8022-DD923457DE3A}" type="datetimeFigureOut">
              <a:rPr lang="nl-BE" smtClean="0"/>
              <a:t>16/04/2009</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30DBB-9FD5-43E7-88F1-55A569E9525E}" type="datetimeFigureOut">
              <a:rPr lang="nl-BE" smtClean="0"/>
              <a:t>16/04/2009</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36665-E7E9-4861-9ADF-F11A47CBAD79}" type="slidenum">
              <a:rPr lang="nl-BE" smtClean="0"/>
              <a:t>&lt;#&gt;</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55.jpg"/>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4.jpg"/>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5.jpg"/>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6.jpg"/>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7.jpg"/>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8.jpg"/>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9.jpg"/>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70.jpg"/>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71.jpg"/>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72.jpg"/>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56.jpg"/>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57.jpg"/>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58.jpg"/>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59.jpg"/>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0.jpg"/>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1.jpg"/>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2.jpg"/>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363.jp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952500"/>
          </a:xfrm>
          <a:prstGeom prst="rect"/>
          <a:noFill/>
        </p:spPr>
        <p:txBody>
          <a:bodyPr wrap="square" rtlCol="0">
            <a:spAutoFit/>
          </a:bodyPr>
          <a:lstStyle/>
          <a:p>
            <a:pPr algn="l" fontAlgn="base" indent="0" lvl="0"/>
            <a:r>
              <a:rPr b="true" i="false" strike="noStrike" sz="2000" u="none">
                <a:solidFill>
                  <a:srgbClr val="FFFFFF"/>
                </a:solidFill>
                <a:latin typeface="Calibri"/>
              </a:rPr>
              <a:t>Costco Pharmacy Hours Cal Expo</a:t>
            </a:r>
          </a:p>
        </p:txBody>
      </p:sp>
      <p:sp>
        <p:nvSpPr>
          <p:cNvPr id="3" name=""/>
          <p:cNvSpPr txBox="1"/>
          <p:nvPr/>
        </p:nvSpPr>
        <p:spPr>
          <a:xfrm rot="0">
            <a:off x="95250" y="95250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do magnesium supplements interact with prescription drugs</a:t>
            </a:r>
            <a:br/>
            <a:r>
              <a:rPr b="false" i="false" strike="noStrike" sz="1200" u="none">
                <a:solidFill>
                  <a:srgbClr val="FFFFFF"/>
                </a:solidFill>
                <a:latin typeface="Calibri"/>
              </a:rPr>
              <a:t>symbion pharmacy order</a:t>
            </a:r>
            <a:br/>
            <a:r>
              <a:rPr b="false" i="false" strike="noStrike" sz="1200" u="none">
                <a:solidFill>
                  <a:srgbClr val="FFFFFF"/>
                </a:solidFill>
                <a:latin typeface="Calibri"/>
              </a:rPr>
              <a:t>discount pharmacy munno para</a:t>
            </a:r>
            <a:br/>
            <a:r>
              <a:rPr b="false" i="false" strike="noStrike" sz="1200" u="none">
                <a:solidFill>
                  <a:srgbClr val="FFFFFF"/>
                </a:solidFill>
                <a:latin typeface="Calibri"/>
              </a:rPr>
              <a:t>are canadian mail order drugs safe</a:t>
            </a:r>
            <a:br/>
            <a:r>
              <a:rPr b="false" i="false" strike="noStrike" sz="1200" u="none">
                <a:solidFill>
                  <a:srgbClr val="FFFFFF"/>
                </a:solidFill>
                <a:latin typeface="Calibri"/>
              </a:rPr>
              <a:t>what are the most dangerous types of drugs in rank order</a:t>
            </a:r>
            <a:br/>
            <a:r>
              <a:rPr b="false" i="false" strike="noStrike" sz="1200" u="none">
                <a:solidFill>
                  <a:srgbClr val="FFFFFF"/>
                </a:solidFill>
                <a:latin typeface="Calibri"/>
              </a:rPr>
              <a:t>shoppers drug mart online flyers toronto</a:t>
            </a:r>
            <a:br/>
            <a:r>
              <a:rPr b="false" i="false" strike="noStrike" sz="1200" u="none">
                <a:solidFill>
                  <a:srgbClr val="FFFFFF"/>
                </a:solidFill>
                <a:latin typeface="Calibri"/>
              </a:rPr>
              <a:t>generics pharmacy cebu city</a:t>
            </a:r>
            <a:br/>
            <a:r>
              <a:rPr b="false" i="false" strike="noStrike" sz="1200" u="none">
                <a:solidFill>
                  <a:srgbClr val="FFFFFF"/>
                </a:solidFill>
                <a:latin typeface="Calibri"/>
              </a:rPr>
              <a:t>my online drugstore com</a:t>
            </a:r>
            <a:br/>
            <a:r>
              <a:rPr b="false" i="false" strike="noStrike" sz="1200" u="none">
                <a:solidFill>
                  <a:srgbClr val="FFFFFF"/>
                </a:solidFill>
                <a:latin typeface="Calibri"/>
              </a:rPr>
              <a:t>online drugs selling</a:t>
            </a:r>
            <a:br/>
            <a:r>
              <a:rPr b="false" i="false" strike="noStrike" sz="1200" u="none">
                <a:solidFill>
                  <a:srgbClr val="FFFFFF"/>
                </a:solidFill>
                <a:latin typeface="Calibri"/>
              </a:rPr>
              <a:t>costco pet pharmacy prices</a:t>
            </a:r>
            <a:br/>
            <a:r>
              <a:rPr b="false" i="false" strike="noStrike" sz="1200" u="none">
                <a:solidFill>
                  <a:srgbClr val="FFFFFF"/>
                </a:solidFill>
                <a:latin typeface="Calibri"/>
              </a:rPr>
              <a:t>discount pharmacy parramatta nsw</a:t>
            </a:r>
            <a:br/>
            <a:r>
              <a:rPr b="false" i="false" strike="noStrike" sz="1200" u="none">
                <a:solidFill>
                  <a:srgbClr val="FFFFFF"/>
                </a:solidFill>
                <a:latin typeface="Calibri"/>
              </a:rPr>
              <a:t>prescription drugs nlm</a:t>
            </a:r>
            <a:br/>
            <a:r>
              <a:rPr b="false" i="false" strike="noStrike" sz="1200" u="none">
                <a:solidFill>
                  <a:srgbClr val="FFFFFF"/>
                </a:solidFill>
                <a:latin typeface="Calibri"/>
              </a:rPr>
              <a:t>buy pharmacy drugs online</a:t>
            </a:r>
            <a:b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how long does pharmacy keep prescription</a:t>
            </a:r>
            <a:br/>
            <a:r>
              <a:rPr b="false" i="false" strike="noStrike" sz="1200" u="none">
                <a:solidFill>
                  <a:srgbClr val="FFFFFF"/>
                </a:solidFill>
                <a:latin typeface="Calibri"/>
              </a:rPr>
              <a:t>are generic drugs just as effective</a:t>
            </a:r>
            <a:br/>
            <a:r>
              <a:rPr b="false" i="false" strike="noStrike" sz="1200" u="none">
                <a:solidFill>
                  <a:srgbClr val="FFFFFF"/>
                </a:solidFill>
                <a:latin typeface="Calibri"/>
              </a:rPr>
              <a:t>discount pharmacy woden hours</a:t>
            </a:r>
            <a:br/>
            <a:r>
              <a:rPr b="false" i="false" strike="noStrike" sz="1200" u="none">
                <a:solidFill>
                  <a:srgbClr val="FFFFFF"/>
                </a:solidFill>
                <a:latin typeface="Calibri"/>
              </a:rPr>
              <a:t>online pharmacy to buy oxycodone</a:t>
            </a:r>
            <a:br/>
            <a:r>
              <a:rPr b="false" i="false" strike="noStrike" sz="1200" u="none">
                <a:solidFill>
                  <a:srgbClr val="FFFFFF"/>
                </a:solidFill>
                <a:latin typeface="Calibri"/>
              </a:rPr>
              <a:t>the narcotic drugs and psychotropic substances regulation of controlled substances order 2013</a:t>
            </a:r>
            <a:br/>
            <a:r>
              <a:rPr b="false" i="false" strike="noStrike" sz="1200" u="none">
                <a:solidFill>
                  <a:srgbClr val="FFFFFF"/>
                </a:solidFill>
                <a:latin typeface="Calibri"/>
              </a:rPr>
              <a:t>the dispensing label on an outpatient pharmacy prescription requires</a:t>
            </a:r>
            <a:br/>
            <a:r>
              <a:rPr b="false" i="false" strike="noStrike" sz="1200" u="none">
                <a:solidFill>
                  <a:srgbClr val="FFFFFF"/>
                </a:solidFill>
                <a:latin typeface="Calibri"/>
              </a:rPr>
              <a:t>price rite pharmacy san diego</a:t>
            </a:r>
            <a:br/>
            <a:r>
              <a:rPr b="false" i="false" strike="noStrike" sz="1200" u="none">
                <a:solidFill>
                  <a:srgbClr val="FFFFFF"/>
                </a:solidFill>
                <a:latin typeface="Calibri"/>
              </a:rPr>
              <a:t>generic drugs companies in india</a:t>
            </a:r>
            <a:br/>
            <a:r>
              <a:rPr b="false" i="false" strike="noStrike" sz="1200" u="none">
                <a:solidFill>
                  <a:srgbClr val="FFFFFF"/>
                </a:solidFill>
                <a:latin typeface="Calibri"/>
              </a:rPr>
              <a:t>online pharmacy with remote consultation</a:t>
            </a:r>
            <a:br/>
            <a:r>
              <a:rPr b="false" i="false" strike="noStrike" sz="1200" u="none">
                <a:solidFill>
                  <a:srgbClr val="FFFFFF"/>
                </a:solidFill>
                <a:latin typeface="Calibri"/>
              </a:rPr>
              <a:t>generic small molecule drugs</a:t>
            </a:r>
            <a:br/>
            <a:r>
              <a:rPr b="false" i="false" strike="noStrike" sz="1200" u="none">
                <a:solidFill>
                  <a:srgbClr val="FFFFFF"/>
                </a:solidFill>
                <a:latin typeface="Calibri"/>
              </a:rPr>
              <a:t>rx gx pharmaceuticals</a:t>
            </a:r>
            <a:br/>
            <a:r>
              <a:rPr b="false" i="false" strike="noStrike" sz="1200" u="none">
                <a:solidFill>
                  <a:srgbClr val="FFFFFF"/>
                </a:solidFill>
                <a:latin typeface="Calibri"/>
              </a:rPr>
              <a:t>best drugstore mascara for allergies</a:t>
            </a:r>
            <a:br/>
            <a:r>
              <a:rPr b="false" i="false" strike="noStrike" sz="1200" u="none">
                <a:solidFill>
                  <a:srgbClr val="FFFFFF"/>
                </a:solidFill>
                <a:latin typeface="Calibri"/>
              </a:rPr>
              <a:t>additional data required on a label of prescription drugs</a:t>
            </a:r>
            <a:br/>
            <a:r>
              <a:rPr b="false" i="false" strike="noStrike" sz="1200" u="none">
                <a:solidFill>
                  <a:srgbClr val="FFFFFF"/>
                </a:solidFill>
                <a:latin typeface="Calibri"/>
              </a:rPr>
              <a:t>best drugstore primer for combination skin 2013</a:t>
            </a:r>
            <a:br/>
            <a:r>
              <a:rPr b="false" i="false" strike="noStrike" sz="1200" u="none">
                <a:solidFill>
                  <a:srgbClr val="FFFFFF"/>
                </a:solidFill>
                <a:latin typeface="Calibri"/>
              </a:rPr>
              <a:t>generic pharmaceutical sales jobs uk</a:t>
            </a:r>
            <a:br/>
            <a:r>
              <a:rPr b="false" i="false" strike="noStrike" sz="1200" u="none">
                <a:solidFill>
                  <a:srgbClr val="FFFFFF"/>
                </a:solidFill>
                <a:latin typeface="Calibri"/>
              </a:rPr>
              <a:t>generic drugs made in china</a:t>
            </a:r>
            <a:br/>
            <a:r>
              <a:rPr b="false" i="false" strike="noStrike" sz="1200" u="none">
                <a:solidFill>
                  <a:srgbClr val="FFFFFF"/>
                </a:solidFill>
                <a:latin typeface="Calibri"/>
              </a:rPr>
              <a:t>costly prescription drugs in india</a:t>
            </a:r>
            <a:b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cvs pharmacy drug price list</a:t>
            </a:r>
            <a:br/>
            <a:r>
              <a:rPr b="false" i="false" strike="noStrike" sz="1200" u="none">
                <a:solidFill>
                  <a:srgbClr val="FFFFFF"/>
                </a:solidFill>
                <a:latin typeface="Calibri"/>
              </a:rPr>
              <a:t>opcs high cost drugs list</a:t>
            </a:r>
            <a:br/>
            <a:r>
              <a:rPr b="false" i="false" strike="noStrike" sz="1200" u="none">
                <a:solidFill>
                  <a:srgbClr val="FFFFFF"/>
                </a:solidFill>
                <a:latin typeface="Calibri"/>
              </a:rPr>
              <a:t>prescription drugs hemorrhoids</a:t>
            </a:r>
            <a:br/>
            <a:r>
              <a:rPr b="false" i="false" strike="noStrike" sz="1200" u="none">
                <a:solidFill>
                  <a:srgbClr val="FFFFFF"/>
                </a:solidFill>
                <a:latin typeface="Calibri"/>
              </a:rPr>
              <a:t>age to buy over the counter drugs</a:t>
            </a:r>
            <a:br/>
            <a:r>
              <a:rPr b="false" i="false" strike="noStrike" sz="1200" u="none">
                <a:solidFill>
                  <a:srgbClr val="FFFFFF"/>
                </a:solidFill>
                <a:latin typeface="Calibri"/>
              </a:rPr>
              <a:t>when the directions for a prescription are unclear the pharmacy technician should</a:t>
            </a:r>
            <a:br/>
            <a:r>
              <a:rPr b="false" i="false" strike="noStrike" sz="1200" u="none">
                <a:solidFill>
                  <a:srgbClr val="FFFFFF"/>
                </a:solidFill>
                <a:latin typeface="Calibri"/>
              </a:rPr>
              <a:t>rite aid pharmacy prescription refill</a:t>
            </a:r>
            <a:br/>
            <a:r>
              <a:rPr b="false" i="false" strike="noStrike" sz="1200" u="none">
                <a:solidFill>
                  <a:srgbClr val="FFFFFF"/>
                </a:solidFill>
                <a:latin typeface="Calibri"/>
              </a:rPr>
              <a:t>best drugstore cover up foundation</a:t>
            </a:r>
            <a:br/>
            <a:r>
              <a:rPr b="false" i="false" strike="noStrike" sz="1200" u="none">
                <a:solidFill>
                  <a:srgbClr val="FFFFFF"/>
                </a:solidFill>
                <a:latin typeface="Calibri"/>
              </a:rPr>
              <a:t>best drugstore mascara bottom lashes</a:t>
            </a:r>
            <a:br/>
            <a:r>
              <a:rPr b="false" i="false" strike="noStrike" sz="1200" u="none">
                <a:solidFill>
                  <a:srgbClr val="FFFFFF"/>
                </a:solidFill>
                <a:latin typeface="Calibri"/>
              </a:rPr>
              <a:t>reliable rx pharmacy complaints</a:t>
            </a:r>
            <a:br/>
            <a:r>
              <a:rPr b="false" i="false" strike="noStrike" sz="1200" u="none">
                <a:solidFill>
                  <a:srgbClr val="FFFFFF"/>
                </a:solidFill>
                <a:latin typeface="Calibri"/>
              </a:rPr>
              <a:t>best drugstore angled eyeliner brush</a:t>
            </a:r>
            <a:br/>
            <a:r>
              <a:rPr b="false" i="false" strike="noStrike" sz="1200" u="none">
                <a:solidFill>
                  <a:srgbClr val="FFFFFF"/>
                </a:solidFill>
                <a:latin typeface="Calibri"/>
              </a:rPr>
              <a:t>generic drugs list australia</a:t>
            </a:r>
            <a:br/>
            <a:r>
              <a:rPr b="false" i="false" strike="noStrike" sz="1200" u="none">
                <a:solidFill>
                  <a:srgbClr val="FFFFFF"/>
                </a:solidFill>
                <a:latin typeface="Calibri"/>
              </a:rPr>
              <a:t>alabama code for illegal possession of prescription drugs</a:t>
            </a:r>
            <a:br/>
            <a:r>
              <a:rPr b="false" i="false" strike="noStrike" sz="1200" u="none">
                <a:solidFill>
                  <a:srgbClr val="FFFFFF"/>
                </a:solidFill>
                <a:latin typeface="Calibri"/>
              </a:rPr>
              <a:t>generic drugs and brand name drugs</a:t>
            </a:r>
            <a:br/>
            <a:r>
              <a:rPr b="false" i="false" strike="noStrike" sz="1200" u="none">
                <a:solidFill>
                  <a:srgbClr val="FFFFFF"/>
                </a:solidFill>
                <a:latin typeface="Calibri"/>
              </a:rPr>
              <a:t>costco pharmacy hours eureka ca</a:t>
            </a:r>
            <a:br/>
            <a:r>
              <a:rPr b="false" i="false" strike="noStrike" sz="1200" u="none">
                <a:solidFill>
                  <a:srgbClr val="FFFFFF"/>
                </a:solidFill>
                <a:latin typeface="Calibri"/>
              </a:rPr>
              <a:t>online pharmacy in belize</a:t>
            </a:r>
            <a:br/>
            <a:r>
              <a:rPr b="false" i="false" strike="noStrike" sz="1200" u="none">
                <a:solidFill>
                  <a:srgbClr val="FFFFFF"/>
                </a:solidFill>
                <a:latin typeface="Calibri"/>
              </a:rPr>
              <a:t>ecru discount pharmacy</a:t>
            </a:r>
            <a:br/>
            <a:r>
              <a:rPr b="false" i="false" strike="noStrike" sz="1200" u="none">
                <a:solidFill>
                  <a:srgbClr val="FFFFFF"/>
                </a:solidFill>
                <a:latin typeface="Calibri"/>
              </a:rPr>
              <a:t>drugstore online discount code</a:t>
            </a:r>
            <a:b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generic drugs or not</a:t>
            </a:r>
            <a:br/>
            <a:r>
              <a:rPr b="false" i="false" strike="noStrike" sz="1200" u="none">
                <a:solidFill>
                  <a:srgbClr val="FFFFFF"/>
                </a:solidFill>
                <a:latin typeface="Calibri"/>
              </a:rPr>
              <a:t>what prescription drugs are banned in dubai</a:t>
            </a:r>
            <a:br/>
            <a:r>
              <a:rPr b="false" i="false" strike="noStrike" sz="1200" u="none">
                <a:solidFill>
                  <a:srgbClr val="FFFFFF"/>
                </a:solidFill>
                <a:latin typeface="Calibri"/>
              </a:rPr>
              <a:t>best drugs flu</a:t>
            </a:r>
            <a:br/>
            <a:r>
              <a:rPr b="false" i="false" strike="noStrike" sz="1200" u="none">
                <a:solidFill>
                  <a:srgbClr val="FFFFFF"/>
                </a:solidFill>
                <a:latin typeface="Calibri"/>
              </a:rPr>
              <a:t>can i take prescription drugs to mexico</a:t>
            </a:r>
            <a:br/>
            <a:r>
              <a:rPr b="false" i="false" strike="noStrike" sz="1200" u="none">
                <a:solidFill>
                  <a:srgbClr val="FFFFFF"/>
                </a:solidFill>
                <a:latin typeface="Calibri"/>
              </a:rPr>
              <a:t>cheap medical drugs</a:t>
            </a:r>
            <a:br/>
            <a:r>
              <a:rPr b="false" i="false" strike="noStrike" sz="1200" u="none">
                <a:solidFill>
                  <a:srgbClr val="FFFFFF"/>
                </a:solidFill>
                <a:latin typeface="Calibri"/>
              </a:rPr>
              <a:t>costco pharmacy manassas virginia</a:t>
            </a:r>
            <a:br/>
            <a:r>
              <a:rPr b="false" i="false" strike="noStrike" sz="1200" u="none">
                <a:solidFill>
                  <a:srgbClr val="FFFFFF"/>
                </a:solidFill>
                <a:latin typeface="Calibri"/>
              </a:rPr>
              <a:t>what are the dangers of misusing prescription drugs</a:t>
            </a:r>
            <a:br/>
            <a:r>
              <a:rPr b="false" i="false" strike="noStrike" sz="1200" u="none">
                <a:solidFill>
                  <a:srgbClr val="FFFFFF"/>
                </a:solidFill>
                <a:latin typeface="Calibri"/>
              </a:rPr>
              <a:t>the drugstore princess blog</a:t>
            </a:r>
            <a:br/>
            <a:r>
              <a:rPr b="false" i="false" strike="noStrike" sz="1200" u="none">
                <a:solidFill>
                  <a:srgbClr val="FFFFFF"/>
                </a:solidFill>
                <a:latin typeface="Calibri"/>
              </a:rPr>
              <a:t>aarp medicare mail order pharmacy</a:t>
            </a:r>
            <a:br/>
            <a:r>
              <a:rPr b="false" i="false" strike="noStrike" sz="1200" u="none">
                <a:solidFill>
                  <a:srgbClr val="FFFFFF"/>
                </a:solidFill>
                <a:latin typeface="Calibri"/>
              </a:rPr>
              <a:t>best bb cream in drugstores</a:t>
            </a:r>
            <a:br/>
            <a:r>
              <a:rPr b="false" i="false" strike="noStrike" sz="1200" u="none">
                <a:solidFill>
                  <a:srgbClr val="FFFFFF"/>
                </a:solidFill>
                <a:latin typeface="Calibri"/>
              </a:rPr>
              <a:t>generic pharma panama</a:t>
            </a:r>
            <a:br/>
            <a:r>
              <a:rPr b="false" i="false" strike="noStrike" sz="1200" u="none">
                <a:solidFill>
                  <a:srgbClr val="FFFFFF"/>
                </a:solidFill>
                <a:latin typeface="Calibri"/>
              </a:rPr>
              <a:t>costco pharmacy hsa</a:t>
            </a:r>
            <a:br/>
            <a:r>
              <a:rPr b="false" i="false" strike="noStrike" sz="1200" u="none">
                <a:solidFill>
                  <a:srgbClr val="FFFFFF"/>
                </a:solidFill>
                <a:latin typeface="Calibri"/>
              </a:rPr>
              <a:t>online pharmacy in chennai</a:t>
            </a:r>
            <a:br/>
            <a:r>
              <a:rPr b="false" i="false" strike="noStrike" sz="1200" u="none">
                <a:solidFill>
                  <a:srgbClr val="FFFFFF"/>
                </a:solidFill>
                <a:latin typeface="Calibri"/>
              </a:rPr>
              <a:t>costco pharmacy northridge</a:t>
            </a:r>
            <a:br/>
            <a:r>
              <a:rPr b="false" i="false" strike="noStrike" sz="1200" u="none">
                <a:solidFill>
                  <a:srgbClr val="FFFFFF"/>
                </a:solidFill>
                <a:latin typeface="Calibri"/>
              </a:rPr>
              <a:t>alembic pharma stock price</a:t>
            </a:r>
            <a:br/>
            <a:r>
              <a:rPr b="false" i="false" strike="noStrike" sz="1200" u="none">
                <a:solidFill>
                  <a:srgbClr val="FFFFFF"/>
                </a:solidFill>
                <a:latin typeface="Calibri"/>
              </a:rPr>
              <a:t>anxiety medication online pharmacy</a:t>
            </a:r>
            <a:br/>
            <a:r>
              <a:rPr b="false" i="false" strike="noStrike" sz="1200" u="none">
                <a:solidFill>
                  <a:srgbClr val="FFFFFF"/>
                </a:solidFill>
                <a:latin typeface="Calibri"/>
              </a:rPr>
              <a:t>canadian pharmacy reviews consumer reports</a:t>
            </a:r>
            <a:b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is half price pharmacy legitimate</a:t>
            </a:r>
            <a:br/>
            <a:r>
              <a:rPr b="false" i="false" strike="noStrike" sz="1200" u="none">
                <a:solidFill>
                  <a:srgbClr val="FFFFFF"/>
                </a:solidFill>
                <a:latin typeface="Calibri"/>
              </a:rPr>
              <a:t>cignature rx medicare part d pharmacy help desk</a:t>
            </a:r>
            <a:br/>
            <a:r>
              <a:rPr b="false" i="false" strike="noStrike" sz="1200" u="none">
                <a:solidFill>
                  <a:srgbClr val="FFFFFF"/>
                </a:solidFill>
                <a:latin typeface="Calibri"/>
              </a:rPr>
              <a:t>possession of stolen prescription drugs</a:t>
            </a:r>
            <a:br/>
            <a:r>
              <a:rPr b="false" i="false" strike="noStrike" sz="1200" u="none">
                <a:solidFill>
                  <a:srgbClr val="FFFFFF"/>
                </a:solidFill>
                <a:latin typeface="Calibri"/>
              </a:rPr>
              <a:t>walmart pharmacy 4 generic list</a:t>
            </a:r>
            <a:br/>
            <a:r>
              <a:rPr b="false" i="false" strike="noStrike" sz="1200" u="none">
                <a:solidFill>
                  <a:srgbClr val="FFFFFF"/>
                </a:solidFill>
                <a:latin typeface="Calibri"/>
              </a:rPr>
              <a:t>teva pharmaceuticals order</a:t>
            </a:r>
            <a:br/>
            <a:r>
              <a:rPr b="false" i="false" strike="noStrike" sz="1200" u="none">
                <a:solidFill>
                  <a:srgbClr val="FFFFFF"/>
                </a:solidFill>
                <a:latin typeface="Calibri"/>
              </a:rPr>
              <a:t>us fda qbd example for generic drugs</a:t>
            </a:r>
            <a:br/>
            <a:r>
              <a:rPr b="false" i="false" strike="noStrike" sz="1200" u="none">
                <a:solidFill>
                  <a:srgbClr val="FFFFFF"/>
                </a:solidFill>
                <a:latin typeface="Calibri"/>
              </a:rPr>
              <a:t>banned prescription drugs in thailand</a:t>
            </a:r>
            <a:br/>
            <a:r>
              <a:rPr b="false" i="false" strike="noStrike" sz="1200" u="none">
                <a:solidFill>
                  <a:srgbClr val="FFFFFF"/>
                </a:solidFill>
                <a:latin typeface="Calibri"/>
              </a:rPr>
              <a:t>buy natco pharma</a:t>
            </a:r>
            <a:br/>
            <a:r>
              <a:rPr b="false" i="false" strike="noStrike" sz="1200" u="none">
                <a:solidFill>
                  <a:srgbClr val="FFFFFF"/>
                </a:solidFill>
                <a:latin typeface="Calibri"/>
              </a:rPr>
              <a:t>how pharmaceutical companies can fight the generic counterparts</a:t>
            </a:r>
            <a:br/>
            <a:r>
              <a:rPr b="false" i="false" strike="noStrike" sz="1200" u="none">
                <a:solidFill>
                  <a:srgbClr val="FFFFFF"/>
                </a:solidFill>
                <a:latin typeface="Calibri"/>
              </a:rPr>
              <a:t>can you bring prescription drugs to japan</a:t>
            </a:r>
            <a:br/>
            <a:r>
              <a:rPr b="false" i="false" strike="noStrike" sz="1200" u="none">
                <a:solidFill>
                  <a:srgbClr val="FFFFFF"/>
                </a:solidFill>
                <a:latin typeface="Calibri"/>
              </a:rPr>
              <a:t>can you carry on prescription drugs on a plane</a:t>
            </a:r>
            <a:br/>
            <a:r>
              <a:rPr b="false" i="false" strike="noStrike" sz="1200" u="none">
                <a:solidFill>
                  <a:srgbClr val="FFFFFF"/>
                </a:solidFill>
                <a:latin typeface="Calibri"/>
              </a:rPr>
              <a:t>priceline pharmacy george st opening hours</a:t>
            </a:r>
            <a:br/>
            <a:r>
              <a:rPr b="false" i="false" strike="noStrike" sz="1200" u="none">
                <a:solidFill>
                  <a:srgbClr val="FFFFFF"/>
                </a:solidFill>
                <a:latin typeface="Calibri"/>
              </a:rPr>
              <a:t>best drugstore makeup for flash photography</a:t>
            </a:r>
            <a:br/>
            <a:r>
              <a:rPr b="false" i="false" strike="noStrike" sz="1200" u="none">
                <a:solidFill>
                  <a:srgbClr val="FFFFFF"/>
                </a:solidFill>
                <a:latin typeface="Calibri"/>
              </a:rPr>
              <a:t>how to make money selling drugs documentary stream online</a:t>
            </a:r>
            <a:br/>
            <a:r>
              <a:rPr b="false" i="false" strike="noStrike" sz="1200" u="none">
                <a:solidFill>
                  <a:srgbClr val="FFFFFF"/>
                </a:solidFill>
                <a:latin typeface="Calibri"/>
              </a:rPr>
              <a:t>kroger pharmacy generics list</a:t>
            </a:r>
            <a:br/>
            <a:r>
              <a:rPr b="false" i="false" strike="noStrike" sz="1200" u="none">
                <a:solidFill>
                  <a:srgbClr val="FFFFFF"/>
                </a:solidFill>
                <a:latin typeface="Calibri"/>
              </a:rPr>
              <a:t>aps pharmacy prices</a:t>
            </a:r>
            <a:br/>
            <a:r>
              <a:rPr b="false" i="false" strike="noStrike" sz="1200" u="none">
                <a:solidFill>
                  <a:srgbClr val="FFFFFF"/>
                </a:solidFill>
                <a:latin typeface="Calibri"/>
              </a:rPr>
              <a:t>costco pharmacy in mission valley</a:t>
            </a:r>
            <a:b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bishops cross remedy's rx pharmacy</a:t>
            </a:r>
            <a:br/>
            <a:r>
              <a:rPr b="false" i="false" strike="noStrike" sz="1200" u="none">
                <a:solidFill>
                  <a:srgbClr val="FFFFFF"/>
                </a:solidFill>
                <a:latin typeface="Calibri"/>
              </a:rPr>
              <a:t>canadian pharmacy reviews</a:t>
            </a:r>
            <a:br/>
            <a:r>
              <a:rPr b="false" i="false" strike="noStrike" sz="1200" u="none">
                <a:solidFill>
                  <a:srgbClr val="FFFFFF"/>
                </a:solidFill>
                <a:latin typeface="Calibri"/>
              </a:rPr>
              <a:t>how to carry prescription drugs when flying</a:t>
            </a:r>
            <a:br/>
            <a:r>
              <a:rPr b="false" i="false" strike="noStrike" sz="1200" u="none">
                <a:solidFill>
                  <a:srgbClr val="FFFFFF"/>
                </a:solidFill>
                <a:latin typeface="Calibri"/>
              </a:rPr>
              <a:t>costco pharmacy west plano tx</a:t>
            </a:r>
            <a:br/>
            <a:r>
              <a:rPr b="false" i="false" strike="noStrike" sz="1200" u="none">
                <a:solidFill>
                  <a:srgbClr val="FFFFFF"/>
                </a:solidFill>
                <a:latin typeface="Calibri"/>
              </a:rPr>
              <a:t>can you buy drugs in turkey</a:t>
            </a:r>
            <a:br/>
            <a:r>
              <a:rPr b="false" i="false" strike="noStrike" sz="1200" u="none">
                <a:solidFill>
                  <a:srgbClr val="FFFFFF"/>
                </a:solidFill>
                <a:latin typeface="Calibri"/>
              </a:rPr>
              <a:t>best drugstore mineral makeup reviews</a:t>
            </a:r>
            <a:br/>
            <a:r>
              <a:rPr b="false" i="false" strike="noStrike" sz="1200" u="none">
                <a:solidFill>
                  <a:srgbClr val="FFFFFF"/>
                </a:solidFill>
                <a:latin typeface="Calibri"/>
              </a:rPr>
              <a:t>how many states exempt food and prescription drugs from sales taxation</a:t>
            </a:r>
            <a:br/>
            <a:r>
              <a:rPr b="false" i="false" strike="noStrike" sz="1200" u="none">
                <a:solidFill>
                  <a:srgbClr val="FFFFFF"/>
                </a:solidFill>
                <a:latin typeface="Calibri"/>
              </a:rPr>
              <a:t>effects of prescription drugs while driving</a:t>
            </a:r>
            <a:br/>
            <a:r>
              <a:rPr b="false" i="false" strike="noStrike" sz="1200" u="none">
                <a:solidFill>
                  <a:srgbClr val="FFFFFF"/>
                </a:solidFill>
                <a:latin typeface="Calibri"/>
              </a:rPr>
              <a:t>good price pharmacy south nowra opening hours</a:t>
            </a:r>
            <a:br/>
            <a:r>
              <a:rPr b="false" i="false" strike="noStrike" sz="1200" u="none">
                <a:solidFill>
                  <a:srgbClr val="FFFFFF"/>
                </a:solidFill>
                <a:latin typeface="Calibri"/>
              </a:rPr>
              <a:t>internet and mail order pharmacy accreditation commission</a:t>
            </a:r>
            <a:br/>
            <a:r>
              <a:rPr b="false" i="false" strike="noStrike" sz="1200" u="none">
                <a:solidFill>
                  <a:srgbClr val="FFFFFF"/>
                </a:solidFill>
                <a:latin typeface="Calibri"/>
              </a:rPr>
              <a:t>cost of generic drugs in india</a:t>
            </a:r>
            <a:br/>
            <a:r>
              <a:rPr b="false" i="false" strike="noStrike" sz="1200" u="none">
                <a:solidFill>
                  <a:srgbClr val="FFFFFF"/>
                </a:solidFill>
                <a:latin typeface="Calibri"/>
              </a:rPr>
              <a:t>which drugstore is the cheapest</a:t>
            </a:r>
            <a:br/>
            <a:r>
              <a:rPr b="false" i="false" strike="noStrike" sz="1200" u="none">
                <a:solidFill>
                  <a:srgbClr val="FFFFFF"/>
                </a:solidFill>
                <a:latin typeface="Calibri"/>
              </a:rPr>
              <a:t>buying prescription drugs in south america</a:t>
            </a:r>
            <a:br/>
            <a:r>
              <a:rPr b="false" i="false" strike="noStrike" sz="1200" u="none">
                <a:solidFill>
                  <a:srgbClr val="FFFFFF"/>
                </a:solidFill>
                <a:latin typeface="Calibri"/>
              </a:rPr>
              <a:t>pharmaceutical stocks to buy</a:t>
            </a:r>
            <a:br/>
            <a:r>
              <a:rPr b="false" i="false" strike="noStrike" sz="1200" u="none">
                <a:solidFill>
                  <a:srgbClr val="FFFFFF"/>
                </a:solidFill>
                <a:latin typeface="Calibri"/>
              </a:rPr>
              <a:t>pets inc online pharmacy</a:t>
            </a:r>
            <a:br/>
            <a:r>
              <a:rPr b="false" i="false" strike="noStrike" sz="1200" u="none">
                <a:solidFill>
                  <a:srgbClr val="FFFFFF"/>
                </a:solidFill>
                <a:latin typeface="Calibri"/>
              </a:rPr>
              <a:t>open online pharmacy us</a:t>
            </a:r>
            <a:br/>
            <a:r>
              <a:rPr b="false" i="false" strike="noStrike" sz="1200" u="none">
                <a:solidFill>
                  <a:srgbClr val="FFFFFF"/>
                </a:solidFill>
                <a:latin typeface="Calibri"/>
              </a:rPr>
              <a:t>online pharmacy discount</a:t>
            </a:r>
            <a:b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generic pharmacy banawe</a:t>
            </a:r>
            <a:br/>
            <a:r>
              <a:rPr b="false" i="false" strike="noStrike" sz="1200" u="none">
                <a:solidFill>
                  <a:srgbClr val="FFFFFF"/>
                </a:solidFill>
                <a:latin typeface="Calibri"/>
              </a:rPr>
              <a:t>cut price pharmacy nowra</a:t>
            </a:r>
            <a:br/>
            <a:r>
              <a:rPr b="false" i="false" strike="noStrike" sz="1200" u="none">
                <a:solidFill>
                  <a:srgbClr val="FFFFFF"/>
                </a:solidFill>
                <a:latin typeface="Calibri"/>
              </a:rPr>
              <a:t>drugs available on nhs prescription</a:t>
            </a:r>
            <a:br/>
            <a:r>
              <a:rPr b="false" i="false" strike="noStrike" sz="1200" u="none">
                <a:solidFill>
                  <a:srgbClr val="FFFFFF"/>
                </a:solidFill>
                <a:latin typeface="Calibri"/>
              </a:rPr>
              <a:t>costco pharmacy mountain view hours</a:t>
            </a:r>
            <a:br/>
            <a:r>
              <a:rPr b="false" i="false" strike="noStrike" sz="1200" u="none">
                <a:solidFill>
                  <a:srgbClr val="FFFFFF"/>
                </a:solidFill>
                <a:latin typeface="Calibri"/>
              </a:rPr>
              <a:t>cheap fertility drugs for sale</a:t>
            </a:r>
            <a:br/>
            <a:r>
              <a:rPr b="false" i="false" strike="noStrike" sz="1200" u="none">
                <a:solidFill>
                  <a:srgbClr val="FFFFFF"/>
                </a:solidFill>
                <a:latin typeface="Calibri"/>
              </a:rPr>
              <a:t>prescription drugs nih</a:t>
            </a:r>
            <a:br/>
            <a:r>
              <a:rPr b="false" i="false" strike="noStrike" sz="1200" u="none">
                <a:solidFill>
                  <a:srgbClr val="FFFFFF"/>
                </a:solidFill>
                <a:latin typeface="Calibri"/>
              </a:rPr>
              <a:t>rehabilitation for prescription drugs</a:t>
            </a:r>
            <a:br/>
            <a:r>
              <a:rPr b="false" i="false" strike="noStrike" sz="1200" u="none">
                <a:solidFill>
                  <a:srgbClr val="FFFFFF"/>
                </a:solidFill>
                <a:latin typeface="Calibri"/>
              </a:rPr>
              <a:t>walgreens fertility pharmacy prices</a:t>
            </a:r>
            <a:br/>
            <a:r>
              <a:rPr b="false" i="false" strike="noStrike" sz="1200" u="none">
                <a:solidFill>
                  <a:srgbClr val="FFFFFF"/>
                </a:solidFill>
                <a:latin typeface="Calibri"/>
              </a:rPr>
              <a:t>best drugstore plum eyeliner</a:t>
            </a:r>
            <a:br/>
            <a:r>
              <a:rPr b="false" i="false" strike="noStrike" sz="1200" u="none">
                <a:solidFill>
                  <a:srgbClr val="FFFFFF"/>
                </a:solidFill>
                <a:latin typeface="Calibri"/>
              </a:rPr>
              <a:t>costco pharmacy gilroy ca</a:t>
            </a:r>
            <a:br/>
            <a:r>
              <a:rPr b="false" i="false" strike="noStrike" sz="1200" u="none">
                <a:solidFill>
                  <a:srgbClr val="FFFFFF"/>
                </a:solidFill>
                <a:latin typeface="Calibri"/>
              </a:rPr>
              <a:t>can you take prescription drugs while driving</a:t>
            </a:r>
            <a:br/>
            <a:r>
              <a:rPr b="false" i="false" strike="noStrike" sz="1200" u="none">
                <a:solidFill>
                  <a:srgbClr val="FFFFFF"/>
                </a:solidFill>
                <a:latin typeface="Calibri"/>
              </a:rPr>
              <a:t>mixing prescription drugs with other substances</a:t>
            </a:r>
            <a:br/>
            <a:r>
              <a:rPr b="false" i="false" strike="noStrike" sz="1200" u="none">
                <a:solidFill>
                  <a:srgbClr val="FFFFFF"/>
                </a:solidFill>
                <a:latin typeface="Calibri"/>
              </a:rPr>
              <a:t>2012 council of the federation around generic drugs</a:t>
            </a:r>
            <a:br/>
            <a:r>
              <a:rPr b="false" i="false" strike="noStrike" sz="1200" u="none">
                <a:solidFill>
                  <a:srgbClr val="FFFFFF"/>
                </a:solidFill>
                <a:latin typeface="Calibri"/>
              </a:rPr>
              <a:t>rx oasis pharmacy</a:t>
            </a:r>
            <a:br/>
            <a:r>
              <a:rPr b="false" i="false" strike="noStrike" sz="1200" u="none">
                <a:solidFill>
                  <a:srgbClr val="FFFFFF"/>
                </a:solidFill>
                <a:latin typeface="Calibri"/>
              </a:rPr>
              <a:t>what are the penalties for possession of prescription drugs at the federal level</a:t>
            </a:r>
            <a:br/>
            <a:r>
              <a:rPr b="false" i="false" strike="noStrike" sz="1200" u="none">
                <a:solidFill>
                  <a:srgbClr val="FFFFFF"/>
                </a:solidFill>
                <a:latin typeface="Calibri"/>
              </a:rPr>
              <a:t>what time does price chopper pharmacy close</a:t>
            </a:r>
            <a:br/>
            <a:r>
              <a:rPr b="false" i="false" strike="noStrike" sz="1200" u="none">
                <a:solidFill>
                  <a:srgbClr val="FFFFFF"/>
                </a:solidFill>
                <a:latin typeface="Calibri"/>
              </a:rPr>
              <a:t>priceline pharmacy kurri opening hours</a:t>
            </a:r>
            <a:b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air force mail order pharmacy</a:t>
            </a:r>
            <a:br/>
            <a:r>
              <a:rPr b="false" i="false" strike="noStrike" sz="1200" u="none">
                <a:solidFill>
                  <a:srgbClr val="FFFFFF"/>
                </a:solidFill>
                <a:latin typeface="Calibri"/>
              </a:rPr>
              <a:t>non prescription drugs for sleep</a:t>
            </a:r>
            <a:br/>
            <a:r>
              <a:rPr b="false" i="false" strike="noStrike" sz="1200" u="none">
                <a:solidFill>
                  <a:srgbClr val="FFFFFF"/>
                </a:solidFill>
                <a:latin typeface="Calibri"/>
              </a:rPr>
              <a:t>cheapest drugstore to buy plan b</a:t>
            </a:r>
            <a:br/>
            <a:r>
              <a:rPr b="false" i="false" strike="noStrike" sz="1200" u="none">
                <a:solidFill>
                  <a:srgbClr val="FFFFFF"/>
                </a:solidFill>
                <a:latin typeface="Calibri"/>
              </a:rPr>
              <a:t>generic pharmaceutical companies in california</a:t>
            </a:r>
            <a:br/>
            <a:r>
              <a:rPr b="false" i="false" strike="noStrike" sz="1200" u="none">
                <a:solidFill>
                  <a:srgbClr val="FFFFFF"/>
                </a:solidFill>
                <a:latin typeface="Calibri"/>
              </a:rPr>
              <a:t>costco pharmacy hours cal expo</a:t>
            </a:r>
            <a:br/>
            <a:r>
              <a:rPr b="false" i="false" strike="noStrike" sz="1200" u="none">
                <a:solidFill>
                  <a:srgbClr val="FFFFFF"/>
                </a:solidFill>
                <a:latin typeface="Calibri"/>
              </a:rPr>
              <a:t>how long can you use prescription drugs after expiration date</a:t>
            </a:r>
            <a:br/>
            <a:r>
              <a:rPr b="false" i="false" strike="noStrike" sz="1200" u="none">
                <a:solidFill>
                  <a:srgbClr val="FFFFFF"/>
                </a:solidFill>
                <a:latin typeface="Calibri"/>
              </a:rPr>
              <a:t>anti cancer generic drugs</a:t>
            </a:r>
            <a:br/>
            <a:r>
              <a:rPr b="false" i="false" strike="noStrike" sz="1200" u="none">
                <a:solidFill>
                  <a:srgbClr val="FFFFFF"/>
                </a:solidFill>
                <a:latin typeface="Calibri"/>
              </a:rPr>
              <a:t>early pregnancy and prescription drugs</a:t>
            </a:r>
            <a:br/>
            <a:r>
              <a:rPr b="false" i="false" strike="noStrike" sz="1200" u="none">
                <a:solidFill>
                  <a:srgbClr val="FFFFFF"/>
                </a:solidFill>
                <a:latin typeface="Calibri"/>
              </a:rPr>
              <a:t>costco pharmacy hours lewisville</a:t>
            </a:r>
            <a:br/>
            <a:r>
              <a:rPr b="false" i="false" strike="noStrike" sz="1200" u="none">
                <a:solidFill>
                  <a:srgbClr val="FFFFFF"/>
                </a:solidFill>
                <a:latin typeface="Calibri"/>
              </a:rPr>
              <a:t>pharmacy brand generic quiz</a:t>
            </a:r>
            <a:br/>
            <a:r>
              <a:rPr b="false" i="false" strike="noStrike" sz="1200" u="none">
                <a:solidFill>
                  <a:srgbClr val="FFFFFF"/>
                </a:solidFill>
                <a:latin typeface="Calibri"/>
              </a:rPr>
              <a:t>optumrx pharmacy portal</a:t>
            </a:r>
            <a:br/>
            <a:r>
              <a:rPr b="false" i="false" strike="noStrike" sz="1200" u="none">
                <a:solidFill>
                  <a:srgbClr val="FFFFFF"/>
                </a:solidFill>
                <a:latin typeface="Calibri"/>
              </a:rPr>
              <a:t>magazine articles on prescription drugs</a:t>
            </a:r>
            <a:br/>
            <a:r>
              <a:rPr b="false" i="false" strike="noStrike" sz="1200" u="none">
                <a:solidFill>
                  <a:srgbClr val="FFFFFF"/>
                </a:solidFill>
                <a:latin typeface="Calibri"/>
              </a:rPr>
              <a:t>obtaining prescription drugs in spain</a:t>
            </a:r>
            <a:br/>
            <a:r>
              <a:rPr b="false" i="false" strike="noStrike" sz="1200" u="none">
                <a:solidFill>
                  <a:srgbClr val="FFFFFF"/>
                </a:solidFill>
                <a:latin typeface="Calibri"/>
              </a:rPr>
              <a:t>super meds online pharmacy</a:t>
            </a:r>
            <a:br/>
            <a:r>
              <a:rPr b="false" i="false" strike="noStrike" sz="1200" u="none">
                <a:solidFill>
                  <a:srgbClr val="FFFFFF"/>
                </a:solidFill>
                <a:latin typeface="Calibri"/>
              </a:rPr>
              <a:t>good price pharmacy warehouse toowoomba</a:t>
            </a:r>
            <a:br/>
            <a:r>
              <a:rPr b="false" i="false" strike="noStrike" sz="1200" u="none">
                <a:solidFill>
                  <a:srgbClr val="FFFFFF"/>
                </a:solidFill>
                <a:latin typeface="Calibri"/>
              </a:rPr>
              <a:t>prescription drugs on air travel</a:t>
            </a:r>
            <a:br/>
            <a:r>
              <a:rPr b="false" i="false" strike="noStrike" sz="1200" u="none">
                <a:solidFill>
                  <a:srgbClr val="FFFFFF"/>
                </a:solidFill>
                <a:latin typeface="Calibri"/>
              </a:rPr>
              <a:t>costco in selma tx pharmacy</a:t>
            </a:r>
            <a:b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rowlands pharmacy discount codes</a:t>
            </a:r>
            <a:br/>
            <a:r>
              <a:rPr b="false" i="false" strike="noStrike" sz="1200" u="none">
                <a:solidFill>
                  <a:srgbClr val="FFFFFF"/>
                </a:solidFill>
                <a:latin typeface="Calibri"/>
              </a:rPr>
              <a:t>inhouse pharmacy prescription 2014</a:t>
            </a:r>
            <a:br/>
            <a:r>
              <a:rPr b="false" i="false" strike="noStrike" sz="1200" u="none">
                <a:solidFill>
                  <a:srgbClr val="FFFFFF"/>
                </a:solidFill>
                <a:latin typeface="Calibri"/>
              </a:rPr>
              <a:t>what kind of drugs do mgmt do</a:t>
            </a:r>
            <a:br/>
            <a:r>
              <a:rPr b="false" i="false" strike="noStrike" sz="1200" u="none">
                <a:solidFill>
                  <a:srgbClr val="FFFFFF"/>
                </a:solidFill>
                <a:latin typeface="Calibri"/>
              </a:rPr>
              <a:t>should i buy drugs online</a:t>
            </a:r>
            <a:br/>
            <a:r>
              <a:rPr b="false" i="false" strike="noStrike" sz="1200" u="none">
                <a:solidFill>
                  <a:srgbClr val="FFFFFF"/>
                </a:solidFill>
                <a:latin typeface="Calibri"/>
              </a:rPr>
              <a:t>health partners online pharmacy</a:t>
            </a:r>
            <a:br/>
            <a:r>
              <a:rPr b="false" i="false" strike="noStrike" sz="1200" u="none">
                <a:solidFill>
                  <a:srgbClr val="FFFFFF"/>
                </a:solidFill>
                <a:latin typeface="Calibri"/>
              </a:rPr>
              <a:t>prescription drugs to prevent kidney stones</a:t>
            </a:r>
            <a:br/>
            <a:r>
              <a:rPr b="false" i="false" strike="noStrike" sz="1200" u="none">
                <a:solidFill>
                  <a:srgbClr val="FFFFFF"/>
                </a:solidFill>
                <a:latin typeface="Calibri"/>
              </a:rPr>
              <a:t>buy drugs online france</a:t>
            </a:r>
            <a:br/>
            <a:r>
              <a:rPr b="false" i="false" strike="noStrike" sz="1200" u="none">
                <a:solidFill>
                  <a:srgbClr val="FFFFFF"/>
                </a:solidFill>
                <a:latin typeface="Calibri"/>
              </a:rPr>
              <a:t>best drugstore foundation for pink undertones</a:t>
            </a:r>
            <a:br/>
            <a:r>
              <a:rPr b="false" i="false" strike="noStrike" sz="1200" u="none">
                <a:solidFill>
                  <a:srgbClr val="FFFFFF"/>
                </a:solidFill>
                <a:latin typeface="Calibri"/>
              </a:rPr>
              <a:t>differences between generic and prescription drugs</a:t>
            </a:r>
            <a:br/>
            <a:r>
              <a:rPr b="false" i="false" strike="noStrike" sz="1200" u="none">
                <a:solidFill>
                  <a:srgbClr val="FFFFFF"/>
                </a:solidFill>
                <a:latin typeface="Calibri"/>
              </a:rPr>
              <a:t>how drugs work online</a:t>
            </a:r>
            <a:br/>
            <a:r>
              <a:rPr b="false" i="false" strike="noStrike" sz="1200" u="none">
                <a:solidFill>
                  <a:srgbClr val="FFFFFF"/>
                </a:solidFill>
                <a:latin typeface="Calibri"/>
              </a:rPr>
              <a:t>best non prescription online pharmacy</a:t>
            </a:r>
            <a:br/>
            <a:r>
              <a:rPr b="false" i="false" strike="noStrike" sz="1200" u="none">
                <a:solidFill>
                  <a:srgbClr val="FFFFFF"/>
                </a:solidFill>
                <a:latin typeface="Calibri"/>
              </a:rPr>
              <a:t>prescription drugs in punta cana</a:t>
            </a:r>
            <a:br/>
            <a:r>
              <a:rPr b="false" i="false" strike="noStrike" sz="1200" u="none">
                <a:solidFill>
                  <a:srgbClr val="FFFFFF"/>
                </a:solidFill>
                <a:latin typeface="Calibri"/>
              </a:rPr>
              <a:t>how old do you have to be to buy drugs</a:t>
            </a:r>
            <a:br/>
            <a:r>
              <a:rPr b="false" i="false" strike="noStrike" sz="1200" u="none">
                <a:solidFill>
                  <a:srgbClr val="FFFFFF"/>
                </a:solidFill>
                <a:latin typeface="Calibri"/>
              </a:rPr>
              <a:t>how to order from canadian pharmacy</a:t>
            </a:r>
            <a:br/>
            <a:r>
              <a:rPr b="false" i="false" strike="noStrike" sz="1200" u="none">
                <a:solidFill>
                  <a:srgbClr val="FFFFFF"/>
                </a:solidFill>
                <a:latin typeface="Calibri"/>
              </a:rPr>
              <a:t>tsa prescription drugs regulations</a:t>
            </a:r>
            <a:br/>
            <a:r>
              <a:rPr b="false" i="false" strike="noStrike" sz="1200" u="none">
                <a:solidFill>
                  <a:srgbClr val="FFFFFF"/>
                </a:solidFill>
                <a:latin typeface="Calibri"/>
              </a:rPr>
              <a:t>discount pharmacy helensvale qld</a:t>
            </a:r>
            <a:br/>
            <a:r>
              <a:rPr b="false" i="false" strike="noStrike" sz="1200" u="none">
                <a:solidFill>
                  <a:srgbClr val="FFFFFF"/>
                </a:solidFill>
                <a:latin typeface="Calibri"/>
              </a:rPr>
              <a:t>is it illegal to bring prescription drugs from mexico</a:t>
            </a:r>
            <a:b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generic names for brand name drugs</a:t>
            </a:r>
            <a:br/>
            <a:r>
              <a:rPr b="false" i="false" strike="noStrike" sz="1200" u="none">
                <a:solidFill>
                  <a:srgbClr val="FFFFFF"/>
                </a:solidFill>
                <a:latin typeface="Calibri"/>
              </a:rPr>
              <a:t>list 3 of the most commonly abused prescription drugs</a:t>
            </a:r>
            <a:br/>
            <a:r>
              <a:rPr b="false" i="false" strike="noStrike" sz="1200" u="none">
                <a:solidFill>
                  <a:srgbClr val="FFFFFF"/>
                </a:solidFill>
                <a:latin typeface="Calibri"/>
              </a:rPr>
              <a:t>advertising prescription drugs uk</a:t>
            </a:r>
            <a:br/>
            <a:r>
              <a:rPr b="false" i="false" strike="noStrike" sz="1200" u="none">
                <a:solidFill>
                  <a:srgbClr val="FFFFFF"/>
                </a:solidFill>
                <a:latin typeface="Calibri"/>
              </a:rPr>
              <a:t>heb pharmacy new prescription coupon</a:t>
            </a:r>
            <a:b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prescription drugs uk cost</a:t>
            </a:r>
            <a:br/>
            <a:r>
              <a:rPr b="false" i="false" strike="noStrike" sz="1200" u="none">
                <a:solidFill>
                  <a:srgbClr val="FFFFFF"/>
                </a:solidFill>
                <a:latin typeface="Calibri"/>
              </a:rPr>
              <a:t>acne medication prescription drugs</a:t>
            </a:r>
            <a:br/>
            <a:r>
              <a:rPr b="false" i="false" strike="noStrike" sz="1200" u="none">
                <a:solidFill>
                  <a:srgbClr val="FFFFFF"/>
                </a:solidFill>
                <a:latin typeface="Calibri"/>
              </a:rPr>
              <a:t>are prescription drugs being over prescribed</a:t>
            </a:r>
            <a:br/>
            <a:r>
              <a:rPr b="false" i="false" strike="noStrike" sz="1200" u="none">
                <a:solidFill>
                  <a:srgbClr val="FFFFFF"/>
                </a:solidFill>
                <a:latin typeface="Calibri"/>
              </a:rPr>
              <a:t>pantoprazol 1a pharma 20 mg tmr n3</a:t>
            </a:r>
            <a:br/>
            <a:r>
              <a:rPr b="false" i="false" strike="noStrike" sz="1200" u="none">
                <a:solidFill>
                  <a:srgbClr val="FFFFFF"/>
                </a:solidFill>
                <a:latin typeface="Calibri"/>
              </a:rPr>
              <a:t>costco mail in pharmacy</a:t>
            </a:r>
            <a:br/>
            <a:r>
              <a:rPr b="false" i="false" strike="noStrike" sz="1200" u="none">
                <a:solidFill>
                  <a:srgbClr val="FFFFFF"/>
                </a:solidFill>
                <a:latin typeface="Calibri"/>
              </a:rPr>
              <a:t>rite aid pharmacy order online</a:t>
            </a:r>
            <a:br/>
            <a:r>
              <a:rPr b="false" i="false" strike="noStrike" sz="1200" u="none">
                <a:solidFill>
                  <a:srgbClr val="FFFFFF"/>
                </a:solidFill>
                <a:latin typeface="Calibri"/>
              </a:rPr>
              <a:t>walmart pharmacy price list</a:t>
            </a:r>
            <a:br/>
            <a:r>
              <a:rPr b="false" i="false" strike="noStrike" sz="1200" u="none">
                <a:solidFill>
                  <a:srgbClr val="FFFFFF"/>
                </a:solidFill>
                <a:latin typeface="Calibri"/>
              </a:rPr>
              <a:t>skyscape rx drugs download</a:t>
            </a:r>
            <a:br/>
            <a:r>
              <a:rPr b="false" i="false" strike="noStrike" sz="1200" u="none">
                <a:solidFill>
                  <a:srgbClr val="FFFFFF"/>
                </a:solidFill>
                <a:latin typeface="Calibri"/>
              </a:rPr>
              <a:t>what is the best drugstore mineral makeup</a:t>
            </a:r>
            <a:br/>
            <a:r>
              <a:rPr b="false" i="false" strike="noStrike" sz="1200" u="none">
                <a:solidFill>
                  <a:srgbClr val="FFFFFF"/>
                </a:solidFill>
                <a:latin typeface="Calibri"/>
              </a:rPr>
              <a:t>discount pharmacy card for adderall</a:t>
            </a:r>
            <a:br/>
            <a:r>
              <a:rPr b="false" i="false" strike="noStrike" sz="1200" u="none">
                <a:solidFill>
                  <a:srgbClr val="FFFFFF"/>
                </a:solidFill>
                <a:latin typeface="Calibri"/>
              </a:rPr>
              <a:t>wedgewood pharmacy pet rx</a:t>
            </a:r>
            <a:br/>
            <a:r>
              <a:rPr b="false" i="false" strike="noStrike" sz="1200" u="none">
                <a:solidFill>
                  <a:srgbClr val="FFFFFF"/>
                </a:solidFill>
                <a:latin typeface="Calibri"/>
              </a:rPr>
              <a:t>how much do drugs cost in ibiza</a:t>
            </a:r>
            <a:br/>
            <a:r>
              <a:rPr b="false" i="false" strike="noStrike" sz="1200" u="none">
                <a:solidFill>
                  <a:srgbClr val="FFFFFF"/>
                </a:solidFill>
                <a:latin typeface="Calibri"/>
              </a:rPr>
              <a:t>labeling guidelines for sample prescription drugs</a:t>
            </a:r>
            <a:br/>
            <a:r>
              <a:rPr b="false" i="false" strike="noStrike" sz="1200" u="none">
                <a:solidFill>
                  <a:srgbClr val="FFFFFF"/>
                </a:solidFill>
                <a:latin typeface="Calibri"/>
              </a:rPr>
              <a:t>costco chino hills pharmacy</a:t>
            </a:r>
            <a:br/>
            <a:r>
              <a:rPr b="false" i="false" strike="noStrike" sz="1200" u="none">
                <a:solidFill>
                  <a:srgbClr val="FFFFFF"/>
                </a:solidFill>
                <a:latin typeface="Calibri"/>
              </a:rPr>
              <a:t>buy pharmacy software</a:t>
            </a:r>
            <a:br/>
            <a:r>
              <a:rPr b="false" i="false" strike="noStrike" sz="1200" u="none">
                <a:solidFill>
                  <a:srgbClr val="FFFFFF"/>
                </a:solidFill>
                <a:latin typeface="Calibri"/>
              </a:rPr>
              <a:t>costco pharmacy middleton wi</a:t>
            </a:r>
            <a:br/>
            <a:r>
              <a:rPr b="false" i="false" strike="noStrike" sz="1200" u="none">
                <a:solidFill>
                  <a:srgbClr val="FFFFFF"/>
                </a:solidFill>
                <a:latin typeface="Calibri"/>
              </a:rPr>
              <a:t>best way to get rid of drugs</a:t>
            </a:r>
            <a:b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rose pharmacy online</a:t>
            </a:r>
            <a:br/>
            <a:r>
              <a:rPr b="false" i="false" strike="noStrike" sz="1200" u="none">
                <a:solidFill>
                  <a:srgbClr val="FFFFFF"/>
                </a:solidFill>
                <a:latin typeface="Calibri"/>
              </a:rPr>
              <a:t>best place in cozumel to buy drugs</a:t>
            </a:r>
            <a:br/>
            <a:r>
              <a:rPr b="false" i="false" strike="noStrike" sz="1200" u="none">
                <a:solidFill>
                  <a:srgbClr val="FFFFFF"/>
                </a:solidFill>
                <a:latin typeface="Calibri"/>
              </a:rPr>
              <a:t>driving under the influence of prescription drugs in michigan</a:t>
            </a:r>
            <a:br/>
            <a:r>
              <a:rPr b="false" i="false" strike="noStrike" sz="1200" u="none">
                <a:solidFill>
                  <a:srgbClr val="FFFFFF"/>
                </a:solidFill>
                <a:latin typeface="Calibri"/>
              </a:rPr>
              <a:t>mexican online pharmacy reviews</a:t>
            </a:r>
            <a:br/>
            <a:r>
              <a:rPr b="false" i="false" strike="noStrike" sz="1200" u="none">
                <a:solidFill>
                  <a:srgbClr val="FFFFFF"/>
                </a:solidFill>
                <a:latin typeface="Calibri"/>
              </a:rPr>
              <a:t>addiction to prescription drugs withdrawal</a:t>
            </a:r>
            <a:br/>
            <a:r>
              <a:rPr b="false" i="false" strike="noStrike" sz="1200" u="none">
                <a:solidFill>
                  <a:srgbClr val="FFFFFF"/>
                </a:solidFill>
                <a:latin typeface="Calibri"/>
              </a:rPr>
              <a:t>best online pharmacy for pct</a:t>
            </a:r>
            <a:br/>
            <a:r>
              <a:rPr b="false" i="false" strike="noStrike" sz="1200" u="none">
                <a:solidFill>
                  <a:srgbClr val="FFFFFF"/>
                </a:solidFill>
                <a:latin typeface="Calibri"/>
              </a:rPr>
              <a:t>best drugs to last longer in bed</a:t>
            </a:r>
            <a:br/>
            <a:r>
              <a:rPr b="false" i="false" strike="noStrike" sz="1200" u="none">
                <a:solidFill>
                  <a:srgbClr val="FFFFFF"/>
                </a:solidFill>
                <a:latin typeface="Calibri"/>
              </a:rPr>
              <a:t>cvs pharmacy coupons new prescription 2011</a:t>
            </a:r>
            <a:br/>
            <a:r>
              <a:rPr b="false" i="false" strike="noStrike" sz="1200" u="none">
                <a:solidFill>
                  <a:srgbClr val="FFFFFF"/>
                </a:solidFill>
                <a:latin typeface="Calibri"/>
              </a:rPr>
              <a:t>hcg diet rx pharmacy</a:t>
            </a:r>
            <a:br/>
            <a:r>
              <a:rPr b="false" i="false" strike="noStrike" sz="1200" u="none">
                <a:solidFill>
                  <a:srgbClr val="FFFFFF"/>
                </a:solidFill>
                <a:latin typeface="Calibri"/>
              </a:rPr>
              <a:t>free generic drugs policy</a:t>
            </a:r>
            <a:br/>
            <a:r>
              <a:rPr b="false" i="false" strike="noStrike" sz="1200" u="none">
                <a:solidFill>
                  <a:srgbClr val="FFFFFF"/>
                </a:solidFill>
                <a:latin typeface="Calibri"/>
              </a:rPr>
              <a:t>top ten most expensive prescription drugs</a:t>
            </a:r>
            <a:br/>
            <a:r>
              <a:rPr b="false" i="false" strike="noStrike" sz="1200" u="none">
                <a:solidFill>
                  <a:srgbClr val="FFFFFF"/>
                </a:solidFill>
                <a:latin typeface="Calibri"/>
              </a:rPr>
              <a:t>what is the best way to dispose of prescription drugs</a:t>
            </a:r>
            <a:br/>
            <a:r>
              <a:rPr b="false" i="false" strike="noStrike" sz="1200" u="none">
                <a:solidFill>
                  <a:srgbClr val="FFFFFF"/>
                </a:solidFill>
                <a:latin typeface="Calibri"/>
              </a:rPr>
              <a:t>discount rate in pharmacoeconomics</a:t>
            </a:r>
            <a:br/>
            <a:r>
              <a:rPr b="false" i="false" strike="noStrike" sz="1200" u="none">
                <a:solidFill>
                  <a:srgbClr val="FFFFFF"/>
                </a:solidFill>
                <a:latin typeface="Calibri"/>
              </a:rPr>
              <a:t>generic pharma parabolan</a:t>
            </a:r>
            <a:br/>
            <a:r>
              <a:rPr b="false" i="false" strike="noStrike" sz="1200" u="none">
                <a:solidFill>
                  <a:srgbClr val="FFFFFF"/>
                </a:solidFill>
                <a:latin typeface="Calibri"/>
              </a:rPr>
              <a:t>west virginia mail order pharmacy</a:t>
            </a:r>
            <a:br/>
            <a:r>
              <a:rPr b="false" i="false" strike="noStrike" sz="1200" u="none">
                <a:solidFill>
                  <a:srgbClr val="FFFFFF"/>
                </a:solidFill>
                <a:latin typeface="Calibri"/>
              </a:rPr>
              <a:t>pantoprazol 1a pharma 20 mg</a:t>
            </a:r>
            <a:br/>
            <a:r>
              <a:rPr b="false" i="false" strike="noStrike" sz="1200" u="none">
                <a:solidFill>
                  <a:srgbClr val="FFFFFF"/>
                </a:solidFill>
                <a:latin typeface="Calibri"/>
              </a:rPr>
              <a:t>is costco canada pharmacy cheaper</a:t>
            </a:r>
            <a:b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gregory g mario taxis pharmaceuticals inc</a:t>
            </a:r>
            <a:br/>
            <a:r>
              <a:rPr b="false" i="false" strike="noStrike" sz="1200" u="none">
                <a:solidFill>
                  <a:srgbClr val="FFFFFF"/>
                </a:solidFill>
                <a:latin typeface="Calibri"/>
              </a:rPr>
              <a:t>muscle pharm combat price in delhi</a:t>
            </a:r>
            <a:br/>
            <a:r>
              <a:rPr b="false" i="false" strike="noStrike" sz="1200" u="none">
                <a:solidFill>
                  <a:srgbClr val="FFFFFF"/>
                </a:solidFill>
                <a:latin typeface="Calibri"/>
              </a:rPr>
              <a:t>compare pharmacy prices on prescriptions</a:t>
            </a:r>
            <a:br/>
            <a:r>
              <a:rPr b="false" i="false" strike="noStrike" sz="1200" u="none">
                <a:solidFill>
                  <a:srgbClr val="FFFFFF"/>
                </a:solidFill>
                <a:latin typeface="Calibri"/>
              </a:rPr>
              <a:t>prescription drugs abuse in the us</a:t>
            </a:r>
            <a:br/>
            <a:r>
              <a:rPr b="false" i="false" strike="noStrike" sz="1200" u="none">
                <a:solidFill>
                  <a:srgbClr val="FFFFFF"/>
                </a:solidFill>
                <a:latin typeface="Calibri"/>
              </a:rPr>
              <a:t>free prescription drugs card</a:t>
            </a:r>
            <a:br/>
            <a:r>
              <a:rPr b="false" i="false" strike="noStrike" sz="1200" u="none">
                <a:solidFill>
                  <a:srgbClr val="FFFFFF"/>
                </a:solidFill>
                <a:latin typeface="Calibri"/>
              </a:rPr>
              <a:t>generic vs trade drugs</a:t>
            </a:r>
            <a:br/>
            <a:r>
              <a:rPr b="false" i="false" strike="noStrike" sz="1200" u="none">
                <a:solidFill>
                  <a:srgbClr val="FFFFFF"/>
                </a:solidFill>
                <a:latin typeface="Calibri"/>
              </a:rPr>
              <a:t>connections pharmacy discount card</a:t>
            </a:r>
            <a:br/>
            <a:r>
              <a:rPr b="false" i="false" strike="noStrike" sz="1200" u="none">
                <a:solidFill>
                  <a:srgbClr val="FFFFFF"/>
                </a:solidFill>
                <a:latin typeface="Calibri"/>
              </a:rPr>
              <a:t>can you buy drugs in portugal</a:t>
            </a:r>
            <a:br/>
            <a:r>
              <a:rPr b="false" i="false" strike="noStrike" sz="1200" u="none">
                <a:solidFill>
                  <a:srgbClr val="FFFFFF"/>
                </a:solidFill>
                <a:latin typeface="Calibri"/>
              </a:rPr>
              <a:t>prescription drugs and urine tests</a:t>
            </a:r>
            <a:br/>
            <a:r>
              <a:rPr b="false" i="false" strike="noStrike" sz="1200" u="none">
                <a:solidFill>
                  <a:srgbClr val="FFFFFF"/>
                </a:solidFill>
                <a:latin typeface="Calibri"/>
              </a:rPr>
              <a:t>walmart pharmacy refill prescription online</a:t>
            </a:r>
            <a:br/>
            <a:r>
              <a:rPr b="false" i="false" strike="noStrike" sz="1200" u="none">
                <a:solidFill>
                  <a:srgbClr val="FFFFFF"/>
                </a:solidFill>
                <a:latin typeface="Calibri"/>
              </a:rPr>
              <a:t>prescription drugs for bladder infection</a:t>
            </a:r>
            <a:br/>
            <a:r>
              <a:rPr b="false" i="false" strike="noStrike" sz="1200" u="none">
                <a:solidFill>
                  <a:srgbClr val="FFFFFF"/>
                </a:solidFill>
                <a:latin typeface="Calibri"/>
              </a:rPr>
              <a:t>legal prescription drugs that get you high</a:t>
            </a:r>
            <a:br/>
            <a:r>
              <a:rPr b="false" i="false" strike="noStrike" sz="1200" u="none">
                <a:solidFill>
                  <a:srgbClr val="FFFFFF"/>
                </a:solidFill>
                <a:latin typeface="Calibri"/>
              </a:rPr>
              <a:t>online pharmacy legitimate</a:t>
            </a:r>
            <a:br/>
            <a:r>
              <a:rPr b="false" i="false" strike="noStrike" sz="1200" u="none">
                <a:solidFill>
                  <a:srgbClr val="FFFFFF"/>
                </a:solidFill>
                <a:latin typeface="Calibri"/>
              </a:rPr>
              <a:t>what are the penalties for possession of prescription drugs in ga</a:t>
            </a:r>
            <a:br/>
            <a:r>
              <a:rPr b="false" i="false" strike="noStrike" sz="1200" u="none">
                <a:solidFill>
                  <a:srgbClr val="FFFFFF"/>
                </a:solidFill>
                <a:latin typeface="Calibri"/>
              </a:rPr>
              <a:t>mail order pharmacy technician jobs in colorado</a:t>
            </a:r>
            <a:br/>
            <a:r>
              <a:rPr b="false" i="false" strike="noStrike" sz="1200" u="none">
                <a:solidFill>
                  <a:srgbClr val="FFFFFF"/>
                </a:solidFill>
                <a:latin typeface="Calibri"/>
              </a:rPr>
              <a:t>best drugstore bronzer for light skin</a:t>
            </a:r>
            <a:br/>
            <a:r>
              <a:rPr b="false" i="false" strike="noStrike" sz="1200" u="none">
                <a:solidFill>
                  <a:srgbClr val="FFFFFF"/>
                </a:solidFill>
                <a:latin typeface="Calibri"/>
              </a:rPr>
              <a:t>costco pharmacy seattle hours</a:t>
            </a:r>
            <a:b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opioid based prescription drugs</a:t>
            </a:r>
            <a:br/>
            <a:r>
              <a:rPr b="false" i="false" strike="noStrike" sz="1200" u="none">
                <a:solidFill>
                  <a:srgbClr val="FFFFFF"/>
                </a:solidFill>
                <a:latin typeface="Calibri"/>
              </a:rPr>
              <a:t>discount pharmacy warehouse coffs harbour</a:t>
            </a:r>
            <a:br/>
            <a:r>
              <a:rPr b="false" i="false" strike="noStrike" sz="1200" u="none">
                <a:solidFill>
                  <a:srgbClr val="FFFFFF"/>
                </a:solidFill>
                <a:latin typeface="Calibri"/>
              </a:rPr>
              <a:t>best bb cream in drugstore</a:t>
            </a:r>
            <a:br/>
            <a:r>
              <a:rPr b="false" i="false" strike="noStrike" sz="1200" u="none">
                <a:solidFill>
                  <a:srgbClr val="FFFFFF"/>
                </a:solidFill>
                <a:latin typeface="Calibri"/>
              </a:rPr>
              <a:t>opportunities for generic drugs in india</a:t>
            </a:r>
            <a:br/>
            <a:r>
              <a:rPr b="false" i="false" strike="noStrike" sz="1200" u="none">
                <a:solidFill>
                  <a:srgbClr val="FFFFFF"/>
                </a:solidFill>
                <a:latin typeface="Calibri"/>
              </a:rPr>
              <a:t>pharmacy online admission in maharashtra</a:t>
            </a:r>
            <a:br/>
            <a:r>
              <a:rPr b="false" i="false" strike="noStrike" sz="1200" u="none">
                <a:solidFill>
                  <a:srgbClr val="FFFFFF"/>
                </a:solidFill>
                <a:latin typeface="Calibri"/>
              </a:rPr>
              <a:t>buy pharma greens uk</a:t>
            </a:r>
            <a:br/>
            <a:r>
              <a:rPr b="false" i="false" strike="noStrike" sz="1200" u="none">
                <a:solidFill>
                  <a:srgbClr val="FFFFFF"/>
                </a:solidFill>
                <a:latin typeface="Calibri"/>
              </a:rPr>
              <a:t>costco pharmacy medication costs</a:t>
            </a:r>
            <a:br/>
            <a:r>
              <a:rPr b="false" i="false" strike="noStrike" sz="1200" u="none">
                <a:solidFill>
                  <a:srgbClr val="FFFFFF"/>
                </a:solidFill>
                <a:latin typeface="Calibri"/>
              </a:rPr>
              <a:t>jacoby gm pharma klagenfurt</a:t>
            </a:r>
            <a:br/>
            <a:r>
              <a:rPr b="false" i="false" strike="noStrike" sz="1200" u="none">
                <a:solidFill>
                  <a:srgbClr val="FFFFFF"/>
                </a:solidFill>
                <a:latin typeface="Calibri"/>
              </a:rPr>
              <a:t>overseas travel with prescription drugs</a:t>
            </a:r>
            <a:br/>
            <a:r>
              <a:rPr b="false" i="false" strike="noStrike" sz="1200" u="none">
                <a:solidFill>
                  <a:srgbClr val="FFFFFF"/>
                </a:solidFill>
                <a:latin typeface="Calibri"/>
              </a:rPr>
              <a:t>purchasing prescription drugs online</a:t>
            </a:r>
            <a:br/>
            <a:r>
              <a:rPr b="false" i="false" strike="noStrike" sz="1200" u="none">
                <a:solidFill>
                  <a:srgbClr val="FFFFFF"/>
                </a:solidFill>
                <a:latin typeface="Calibri"/>
              </a:rPr>
              <a:t>non prescription drugs for migraines</a:t>
            </a:r>
            <a:br/>
            <a:r>
              <a:rPr b="false" i="false" strike="noStrike" sz="1200" u="none">
                <a:solidFill>
                  <a:srgbClr val="FFFFFF"/>
                </a:solidFill>
                <a:latin typeface="Calibri"/>
              </a:rPr>
              <a:t>how do you say prescription drugs in spanish</a:t>
            </a:r>
            <a:br/>
            <a:r>
              <a:rPr b="false" i="false" strike="noStrike" sz="1200" u="none">
                <a:solidFill>
                  <a:srgbClr val="FFFFFF"/>
                </a:solidFill>
                <a:latin typeface="Calibri"/>
              </a:rPr>
              <a:t>brookshires pharmacy price list</a:t>
            </a:r>
            <a:br/>
            <a:r>
              <a:rPr b="false" i="false" strike="noStrike" sz="1200" u="none">
                <a:solidFill>
                  <a:srgbClr val="FFFFFF"/>
                </a:solidFill>
                <a:latin typeface="Calibri"/>
              </a:rPr>
              <a:t>lesson plans on prescription drugs</a:t>
            </a:r>
            <a:br/>
            <a:r>
              <a:rPr b="false" i="false" strike="noStrike" sz="1200" u="none">
                <a:solidFill>
                  <a:srgbClr val="FFFFFF"/>
                </a:solidFill>
                <a:latin typeface="Calibri"/>
              </a:rPr>
              <a:t>prescription drugs coverage canada</a:t>
            </a:r>
            <a:br/>
            <a:r>
              <a:rPr b="false" i="false" strike="noStrike" sz="1200" u="none">
                <a:solidFill>
                  <a:srgbClr val="FFFFFF"/>
                </a:solidFill>
                <a:latin typeface="Calibri"/>
              </a:rPr>
              <a:t>pharmacy cheap price</a:t>
            </a:r>
            <a:br/>
            <a:r>
              <a:rPr b="false" i="false" strike="noStrike" sz="1200" u="none">
                <a:solidFill>
                  <a:srgbClr val="FFFFFF"/>
                </a:solidFill>
                <a:latin typeface="Calibri"/>
              </a:rPr>
              <a:t>cost of iui without drugs</a:t>
            </a:r>
            <a:b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price chopper pharmacy guilderland</a:t>
            </a:r>
            <a:br/>
            <a:r>
              <a:rPr b="false" i="false" strike="noStrike" sz="1200" u="none">
                <a:solidFill>
                  <a:srgbClr val="FFFFFF"/>
                </a:solidFill>
                <a:latin typeface="Calibri"/>
              </a:rPr>
              <a:t>glutathione in generics pharmacy</a:t>
            </a:r>
            <a:br/>
            <a:r>
              <a:rPr b="false" i="false" strike="noStrike" sz="1200" u="none">
                <a:solidFill>
                  <a:srgbClr val="FFFFFF"/>
                </a:solidFill>
                <a:latin typeface="Calibri"/>
              </a:rPr>
              <a:t>sending prescription drugs to usa</a:t>
            </a:r>
            <a:br/>
            <a:r>
              <a:rPr b="false" i="false" strike="noStrike" sz="1200" u="none">
                <a:solidFill>
                  <a:srgbClr val="FFFFFF"/>
                </a:solidFill>
                <a:latin typeface="Calibri"/>
              </a:rPr>
              <a:t>examples of drugs with prescription</a:t>
            </a:r>
            <a:br/>
            <a:r>
              <a:rPr b="false" i="false" strike="noStrike" sz="1200" u="none">
                <a:solidFill>
                  <a:srgbClr val="FFFFFF"/>
                </a:solidFill>
                <a:latin typeface="Calibri"/>
              </a:rPr>
              <a:t>mail order pharmacy sic code</a:t>
            </a:r>
            <a:br/>
            <a:r>
              <a:rPr b="false" i="false" strike="noStrike" sz="1200" u="none">
                <a:solidFill>
                  <a:srgbClr val="FFFFFF"/>
                </a:solidFill>
                <a:latin typeface="Calibri"/>
              </a:rPr>
              <a:t>costco specialty pharmacy fax number</a:t>
            </a:r>
            <a:br/>
            <a:r>
              <a:rPr b="false" i="false" strike="noStrike" sz="1200" u="none">
                <a:solidFill>
                  <a:srgbClr val="FFFFFF"/>
                </a:solidFill>
                <a:latin typeface="Calibri"/>
              </a:rPr>
              <a:t>acme savon pharmacy prices corner</a:t>
            </a:r>
            <a:br/>
            <a:r>
              <a:rPr b="false" i="false" strike="noStrike" sz="1200" u="none">
                <a:solidFill>
                  <a:srgbClr val="FFFFFF"/>
                </a:solidFill>
                <a:latin typeface="Calibri"/>
              </a:rPr>
              <a:t>is buying ed drugs online safe</a:t>
            </a:r>
            <a:br/>
            <a:r>
              <a:rPr b="false" i="false" strike="noStrike" sz="1200" u="none">
                <a:solidFill>
                  <a:srgbClr val="FFFFFF"/>
                </a:solidFill>
                <a:latin typeface="Calibri"/>
              </a:rPr>
              <a:t>glukozamin pharma nord 400mg</a:t>
            </a:r>
            <a:br/>
            <a:r>
              <a:rPr b="false" i="false" strike="noStrike" sz="1200" u="none">
                <a:solidFill>
                  <a:srgbClr val="FFFFFF"/>
                </a:solidFill>
                <a:latin typeface="Calibri"/>
              </a:rPr>
              <a:t>downtown discount drugs rockford</a:t>
            </a:r>
            <a:br/>
            <a:r>
              <a:rPr b="false" i="false" strike="noStrike" sz="1200" u="none">
                <a:solidFill>
                  <a:srgbClr val="FFFFFF"/>
                </a:solidFill>
                <a:latin typeface="Calibri"/>
              </a:rPr>
              <a:t>prescription of drugs with potential adverse effects on cardiac conduction in parkinson disease</a:t>
            </a:r>
            <a:br/>
            <a:r>
              <a:rPr b="false" i="false" strike="noStrike" sz="1200" u="none">
                <a:solidFill>
                  <a:srgbClr val="FFFFFF"/>
                </a:solidFill>
                <a:latin typeface="Calibri"/>
              </a:rPr>
              <a:t>compounding pharmacy in costa mesa</a:t>
            </a:r>
            <a:br/>
            <a:r>
              <a:rPr b="false" i="false" strike="noStrike" sz="1200" u="none">
                <a:solidFill>
                  <a:srgbClr val="FFFFFF"/>
                </a:solidFill>
                <a:latin typeface="Calibri"/>
              </a:rPr>
              <a:t>private generic pharmaceutical companies</a:t>
            </a:r>
            <a:br/>
            <a:r>
              <a:rPr b="false" i="false" strike="noStrike" sz="1200" u="none">
                <a:solidFill>
                  <a:srgbClr val="FFFFFF"/>
                </a:solidFill>
                <a:latin typeface="Calibri"/>
              </a:rPr>
              <a:t>costco pharmacy hours reno nv</a:t>
            </a:r>
            <a:br/>
            <a:r>
              <a:rPr b="false" i="false" strike="noStrike" sz="1200" u="none">
                <a:solidFill>
                  <a:srgbClr val="FFFFFF"/>
                </a:solidFill>
                <a:latin typeface="Calibri"/>
              </a:rPr>
              <a:t>strategies for cutting the cost of prescription drugs</a:t>
            </a:r>
            <a:br/>
            <a:r>
              <a:rPr b="false" i="false" strike="noStrike" sz="1200" u="none">
                <a:solidFill>
                  <a:srgbClr val="FFFFFF"/>
                </a:solidFill>
                <a:latin typeface="Calibri"/>
              </a:rPr>
              <a:t>walmart pharmacy prescription lookup</a:t>
            </a:r>
            <a:br/>
            <a:r>
              <a:rPr b="false" i="false" strike="noStrike" sz="1200" u="none">
                <a:solidFill>
                  <a:srgbClr val="FFFFFF"/>
                </a:solidFill>
                <a:latin typeface="Calibri"/>
              </a:rPr>
              <a:t>cognitive effects of prescription drugs</a:t>
            </a:r>
            <a:b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costco pharmacy in eden prairie mn</a:t>
            </a:r>
            <a:br/>
            <a:r>
              <a:rPr b="false" i="false" strike="noStrike" sz="1200" u="none">
                <a:solidFill>
                  <a:srgbClr val="FFFFFF"/>
                </a:solidFill>
                <a:latin typeface="Calibri"/>
              </a:rPr>
              <a:t>best drugstore pressed powder foundation for oily skin</a:t>
            </a:r>
            <a:br/>
            <a:r>
              <a:rPr b="false" i="false" strike="noStrike" sz="1200" u="none">
                <a:solidFill>
                  <a:srgbClr val="FFFFFF"/>
                </a:solidFill>
                <a:latin typeface="Calibri"/>
              </a:rPr>
              <a:t>prescription drugs not compatible with grapefruit</a:t>
            </a:r>
            <a:br/>
            <a:r>
              <a:rPr b="false" i="false" strike="noStrike" sz="1200" u="none">
                <a:solidFill>
                  <a:srgbClr val="FFFFFF"/>
                </a:solidFill>
                <a:latin typeface="Calibri"/>
              </a:rPr>
              <a:t>cost of aids drugs in us</a:t>
            </a:r>
            <a:br/>
            <a:r>
              <a:rPr b="false" i="false" strike="noStrike" sz="1200" u="none">
                <a:solidFill>
                  <a:srgbClr val="FFFFFF"/>
                </a:solidFill>
                <a:latin typeface="Calibri"/>
              </a:rPr>
              <a:t>generics pharmacy quezon ave</a:t>
            </a:r>
            <a:br/>
            <a:r>
              <a:rPr b="false" i="false" strike="noStrike" sz="1200" u="none">
                <a:solidFill>
                  <a:srgbClr val="FFFFFF"/>
                </a:solidFill>
                <a:latin typeface="Calibri"/>
              </a:rPr>
              <a:t>best drugstore blemish concealer 2012</a:t>
            </a:r>
            <a:br/>
            <a:r>
              <a:rPr b="false" i="false" strike="noStrike" sz="1200" u="none">
                <a:solidFill>
                  <a:srgbClr val="FFFFFF"/>
                </a:solidFill>
                <a:latin typeface="Calibri"/>
              </a:rPr>
              <a:t>lowest prices for prescription drugs</a:t>
            </a:r>
            <a:br/>
            <a:r>
              <a:rPr b="false" i="false" strike="noStrike" sz="1200" u="none">
                <a:solidFill>
                  <a:srgbClr val="FFFFFF"/>
                </a:solidFill>
                <a:latin typeface="Calibri"/>
              </a:rPr>
              <a:t>rx healthcare pharma portugal</a:t>
            </a:r>
            <a:br/>
            <a:r>
              <a:rPr b="false" i="false" strike="noStrike" sz="1200" u="none">
                <a:solidFill>
                  <a:srgbClr val="FFFFFF"/>
                </a:solidFill>
                <a:latin typeface="Calibri"/>
              </a:rPr>
              <a:t>rx list box online pharmacy</a:t>
            </a:r>
            <a:br/>
            <a:r>
              <a:rPr b="false" i="false" strike="noStrike" sz="1200" u="none">
                <a:solidFill>
                  <a:srgbClr val="FFFFFF"/>
                </a:solidFill>
                <a:latin typeface="Calibri"/>
              </a:rPr>
              <a:t>recycle prescription drugs california</a:t>
            </a:r>
            <a:br/>
            <a:r>
              <a:rPr b="false" i="false" strike="noStrike" sz="1200" u="none">
                <a:solidFill>
                  <a:srgbClr val="FFFFFF"/>
                </a:solidFill>
                <a:latin typeface="Calibri"/>
              </a:rPr>
              <a:t>pharmacy online training</a:t>
            </a:r>
            <a:br/>
            <a:r>
              <a:rPr b="false" i="false" strike="noStrike" sz="1200" u="none">
                <a:solidFill>
                  <a:srgbClr val="FFFFFF"/>
                </a:solidFill>
                <a:latin typeface="Calibri"/>
              </a:rPr>
              <a:t>biogeneric pharma egypt</a:t>
            </a:r>
            <a:br/>
            <a:r>
              <a:rPr b="false" i="false" strike="noStrike" sz="1200" u="none">
                <a:solidFill>
                  <a:srgbClr val="FFFFFF"/>
                </a:solidFill>
                <a:latin typeface="Calibri"/>
              </a:rPr>
              <a:t>best drugstore lipstick for dry lips</a:t>
            </a:r>
            <a:br/>
            <a:r>
              <a:rPr b="false" i="false" strike="noStrike" sz="1200" u="none">
                <a:solidFill>
                  <a:srgbClr val="FFFFFF"/>
                </a:solidFill>
                <a:latin typeface="Calibri"/>
              </a:rPr>
              <a:t>pharmacy online database</a:t>
            </a:r>
            <a:br/>
            <a:r>
              <a:rPr b="false" i="false" strike="noStrike" sz="1200" u="none">
                <a:solidFill>
                  <a:srgbClr val="FFFFFF"/>
                </a:solidFill>
                <a:latin typeface="Calibri"/>
              </a:rPr>
              <a:t>kern pharma 600 mg comprimidos efg</a:t>
            </a:r>
            <a:br/>
            <a:r>
              <a:rPr b="false" i="false" strike="noStrike" sz="1200" u="none">
                <a:solidFill>
                  <a:srgbClr val="FFFFFF"/>
                </a:solidFill>
                <a:latin typeface="Calibri"/>
              </a:rPr>
              <a:t>aetna cvs/pharmacy prescription drug plan 2014</a:t>
            </a:r>
            <a:br/>
            <a:r>
              <a:rPr b="false" i="false" strike="noStrike" sz="1200" u="none">
                <a:solidFill>
                  <a:srgbClr val="FFFFFF"/>
                </a:solidFill>
                <a:latin typeface="Calibri"/>
              </a:rPr>
              <a:t>generics pharmacy karuhatan</a:t>
            </a:r>
            <a:b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life pharmacy dubai online</a:t>
            </a:r>
            <a:br/>
            <a:r>
              <a:rPr b="false" i="false" strike="noStrike" sz="1200" u="none">
                <a:solidFill>
                  <a:srgbClr val="FFFFFF"/>
                </a:solidFill>
                <a:latin typeface="Calibri"/>
              </a:rPr>
              <a:t>most dangerous prescription drugs fda</a:t>
            </a:r>
            <a:br/>
            <a:r>
              <a:rPr b="false" i="false" strike="noStrike" sz="1200" u="none">
                <a:solidFill>
                  <a:srgbClr val="FFFFFF"/>
                </a:solidFill>
                <a:latin typeface="Calibri"/>
              </a:rPr>
              <a:t>discount pharmacy southport</a:t>
            </a:r>
            <a:br/>
            <a:r>
              <a:rPr b="false" i="false" strike="noStrike" sz="1200" u="none">
                <a:solidFill>
                  <a:srgbClr val="FFFFFF"/>
                </a:solidFill>
                <a:latin typeface="Calibri"/>
              </a:rPr>
              <a:t>generic brand name drugs philippines</a:t>
            </a:r>
            <a:br/>
            <a:r>
              <a:rPr b="false" i="false" strike="noStrike" sz="1200" u="none">
                <a:solidFill>
                  <a:srgbClr val="FFFFFF"/>
                </a:solidFill>
                <a:latin typeface="Calibri"/>
              </a:rPr>
              <a:t>costco pharmacy online phone number</a:t>
            </a:r>
            <a:br/>
            <a:r>
              <a:rPr b="false" i="false" strike="noStrike" sz="1200" u="none">
                <a:solidFill>
                  <a:srgbClr val="FFFFFF"/>
                </a:solidFill>
                <a:latin typeface="Calibri"/>
              </a:rPr>
              <a:t>best drugstore makeup for hot weather</a:t>
            </a:r>
            <a:br/>
            <a:r>
              <a:rPr b="false" i="false" strike="noStrike" sz="1200" u="none">
                <a:solidFill>
                  <a:srgbClr val="FFFFFF"/>
                </a:solidFill>
                <a:latin typeface="Calibri"/>
              </a:rPr>
              <a:t>costco pharmacy hours mt prospect</a:t>
            </a:r>
            <a:br/>
            <a:r>
              <a:rPr b="false" i="false" strike="noStrike" sz="1200" u="none">
                <a:solidFill>
                  <a:srgbClr val="FFFFFF"/>
                </a:solidFill>
                <a:latin typeface="Calibri"/>
              </a:rPr>
              <a:t>buy ephedrine pharmacy</a:t>
            </a:r>
            <a:br/>
            <a:r>
              <a:rPr b="false" i="false" strike="noStrike" sz="1200" u="none">
                <a:solidFill>
                  <a:srgbClr val="FFFFFF"/>
                </a:solidFill>
                <a:latin typeface="Calibri"/>
              </a:rPr>
              <a:t>reviews for rx pharmacy usa</a:t>
            </a:r>
            <a:br/>
            <a:r>
              <a:rPr b="false" i="false" strike="noStrike" sz="1200" u="none">
                <a:solidFill>
                  <a:srgbClr val="FFFFFF"/>
                </a:solidFill>
                <a:latin typeface="Calibri"/>
              </a:rPr>
              <a:t>prescription drugs that cause liver damage</a:t>
            </a:r>
            <a:br/>
            <a:r>
              <a:rPr b="false" i="false" strike="noStrike" sz="1200" u="none">
                <a:solidFill>
                  <a:srgbClr val="FFFFFF"/>
                </a:solidFill>
                <a:latin typeface="Calibri"/>
              </a:rPr>
              <a:t>drugstore games online</a:t>
            </a:r>
            <a:br/>
            <a:r>
              <a:rPr b="false" i="false" strike="noStrike" sz="1200" u="none">
                <a:solidFill>
                  <a:srgbClr val="FFFFFF"/>
                </a:solidFill>
                <a:latin typeface="Calibri"/>
              </a:rPr>
              <a:t>what is worse prescription drugs or illegal drugs</a:t>
            </a:r>
            <a:br/>
            <a:r>
              <a:rPr b="false" i="false" strike="noStrike" sz="1200" u="none">
                <a:solidFill>
                  <a:srgbClr val="FFFFFF"/>
                </a:solidFill>
                <a:latin typeface="Calibri"/>
              </a:rPr>
              <a:t>online pharma 24 reviews</a:t>
            </a:r>
            <a:br/>
            <a:r>
              <a:rPr b="false" i="false" strike="noStrike" sz="1200" u="none">
                <a:solidFill>
                  <a:srgbClr val="FFFFFF"/>
                </a:solidFill>
                <a:latin typeface="Calibri"/>
              </a:rPr>
              <a:t>priceline pharmacy carramar village</a:t>
            </a:r>
            <a:br/>
            <a:r>
              <a:rPr b="false" i="false" strike="noStrike" sz="1200" u="none">
                <a:solidFill>
                  <a:srgbClr val="FFFFFF"/>
                </a:solidFill>
                <a:latin typeface="Calibri"/>
              </a:rPr>
              <a:t>online pharmacy syndol</a:t>
            </a:r>
            <a:br/>
            <a:r>
              <a:rPr b="false" i="false" strike="noStrike" sz="1200" u="none">
                <a:solidFill>
                  <a:srgbClr val="FFFFFF"/>
                </a:solidFill>
                <a:latin typeface="Calibri"/>
              </a:rPr>
              <a:t>what is the annual cost of the war on drugs</a:t>
            </a:r>
            <a:br/>
            <a:r>
              <a:rPr b="false" i="false" strike="noStrike" sz="1200" u="none">
                <a:solidFill>
                  <a:srgbClr val="FFFFFF"/>
                </a:solidFill>
                <a:latin typeface="Calibri"/>
              </a:rPr>
              <a:t>drugstoreprincess primer</a:t>
            </a:r>
            <a:b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navarro discount pharmacy biscayne boulevard north miami fl</a:t>
            </a:r>
            <a:br/>
            <a:r>
              <a:rPr b="false" i="false" strike="noStrike" sz="1200" u="none">
                <a:solidFill>
                  <a:srgbClr val="FFFFFF"/>
                </a:solidFill>
                <a:latin typeface="Calibri"/>
              </a:rPr>
              <a:t>why do drugs have generic names</a:t>
            </a:r>
            <a:br/>
            <a:r>
              <a:rPr b="false" i="false" strike="noStrike" sz="1200" u="none">
                <a:solidFill>
                  <a:srgbClr val="FFFFFF"/>
                </a:solidFill>
                <a:latin typeface="Calibri"/>
              </a:rPr>
              <a:t>cheap but good drugstore makeup</a:t>
            </a:r>
            <a:br/>
            <a:r>
              <a:rPr b="false" i="false" strike="noStrike" sz="1200" u="none">
                <a:solidFill>
                  <a:srgbClr val="FFFFFF"/>
                </a:solidFill>
                <a:latin typeface="Calibri"/>
              </a:rPr>
              <a:t>best drugs for joint pain</a:t>
            </a:r>
            <a:br/>
            <a:r>
              <a:rPr b="false" i="false" strike="noStrike" sz="1200" u="none">
                <a:solidFill>
                  <a:srgbClr val="FFFFFF"/>
                </a:solidFill>
                <a:latin typeface="Calibri"/>
              </a:rPr>
              <a:t>free online books of pharmacy</a:t>
            </a:r>
            <a:br/>
            <a:r>
              <a:rPr b="false" i="false" strike="noStrike" sz="1200" u="none">
                <a:solidFill>
                  <a:srgbClr val="FFFFFF"/>
                </a:solidFill>
                <a:latin typeface="Calibri"/>
              </a:rPr>
              <a:t>when is the best time to take cholesterol drugs</a:t>
            </a:r>
            <a:br/>
            <a:r>
              <a:rPr b="false" i="false" strike="noStrike" sz="1200" u="none">
                <a:solidFill>
                  <a:srgbClr val="FFFFFF"/>
                </a:solidFill>
                <a:latin typeface="Calibri"/>
              </a:rPr>
              <a:t>how to buy designer drugs</a:t>
            </a:r>
            <a:br/>
            <a:r>
              <a:rPr b="false" i="false" strike="noStrike" sz="1200" u="none">
                <a:solidFill>
                  <a:srgbClr val="FFFFFF"/>
                </a:solidFill>
                <a:latin typeface="Calibri"/>
              </a:rPr>
              <a:t>best buy pharmacy locations</a:t>
            </a:r>
            <a:br/>
            <a:r>
              <a:rPr b="false" i="false" strike="noStrike" sz="1200" u="none">
                <a:solidFill>
                  <a:srgbClr val="FFFFFF"/>
                </a:solidFill>
                <a:latin typeface="Calibri"/>
              </a:rPr>
              <a:t>springbank discount pharmacy burton</a:t>
            </a:r>
            <a:br/>
            <a:r>
              <a:rPr b="false" i="false" strike="noStrike" sz="1200" u="none">
                <a:solidFill>
                  <a:srgbClr val="FFFFFF"/>
                </a:solidFill>
                <a:latin typeface="Calibri"/>
              </a:rPr>
              <a:t>the generics pharmacy commercial</a:t>
            </a:r>
            <a:br/>
            <a:r>
              <a:rPr b="false" i="false" strike="noStrike" sz="1200" u="none">
                <a:solidFill>
                  <a:srgbClr val="FFFFFF"/>
                </a:solidFill>
                <a:latin typeface="Calibri"/>
              </a:rPr>
              <a:t>list of some prescription drugs</a:t>
            </a:r>
            <a:br/>
            <a:r>
              <a:rPr b="false" i="false" strike="noStrike" sz="1200" u="none">
                <a:solidFill>
                  <a:srgbClr val="FFFFFF"/>
                </a:solidFill>
                <a:latin typeface="Calibri"/>
              </a:rPr>
              <a:t>common examples of prescription drugs</a:t>
            </a:r>
            <a:br/>
            <a:r>
              <a:rPr b="false" i="false" strike="noStrike" sz="1200" u="none">
                <a:solidFill>
                  <a:srgbClr val="FFFFFF"/>
                </a:solidFill>
                <a:latin typeface="Calibri"/>
              </a:rPr>
              <a:t>costco pharmacy marina del rey fax number</a:t>
            </a:r>
            <a:br/>
            <a:r>
              <a:rPr b="false" i="false" strike="noStrike" sz="1200" u="none">
                <a:solidFill>
                  <a:srgbClr val="FFFFFF"/>
                </a:solidFill>
                <a:latin typeface="Calibri"/>
              </a:rPr>
              <a:t>cheap pharmacy technician programs</a:t>
            </a:r>
            <a:br/>
            <a:r>
              <a:rPr b="false" i="false" strike="noStrike" sz="1200" u="none">
                <a:solidFill>
                  <a:srgbClr val="FFFFFF"/>
                </a:solidFill>
                <a:latin typeface="Calibri"/>
              </a:rPr>
              <a:t>fette pharma online shop</a:t>
            </a:r>
            <a:br/>
            <a:r>
              <a:rPr b="false" i="false" strike="noStrike" sz="1200" u="none">
                <a:solidFill>
                  <a:srgbClr val="FFFFFF"/>
                </a:solidFill>
                <a:latin typeface="Calibri"/>
              </a:rPr>
              <a:t>best drugs for rsd</a:t>
            </a:r>
            <a:br/>
            <a:r>
              <a:rPr b="false" i="false" strike="noStrike" sz="1200" u="none">
                <a:solidFill>
                  <a:srgbClr val="FFFFFF"/>
                </a:solidFill>
                <a:latin typeface="Calibri"/>
              </a:rPr>
              <a:t>costco pharmacy wilson toronto</a:t>
            </a:r>
            <a:b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 ?????"/>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 ?????"/>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Jcob Mons</dc:creator>
  <cp:lastModifiedBy>Unknown Creator</cp:lastModifiedBy>
  <dcterms:created xsi:type="dcterms:W3CDTF">2015-10-28T00:18:07+04:00</dcterms:created>
  <dcterms:modified xsi:type="dcterms:W3CDTF">2015-10-28T00:18:07+04:00</dcterms:modified>
  <dc:title>Discount Pharmacy Munno Para - Kern Pharma 600 Mg Comprimidos Efg</dc:title>
  <dc:description>Pantoprazol 1a pharma 20 mg, jacoby gm pharma klagenfurt, prescription of drugs with potential adverse effects on cardiac conduction in parkinson disease, are generic drugs just as effective, best drugstore cover up foundation, can you carry on prescription drugs on a plane, how to carry prescription drugs when flying</dc:description>
  <dc:subject>Discount Pharmacy Munno Para - Kern Pharma 600 Mg Comprimidos Efg</dc:subject>
  <cp:keywords>hcg diet rx pharmacy, free generic drugs policy, lesson plans on prescription drugs, generics pharmacy quezon ave, online pharma 24 reviews, best drugstore cover up foundation, can you bring prescription drugs to japan, canadian pharmacy reviews, can you buy drugs in turkey, costco pharmacy hours cal expo</cp:keywords>
  <cp:category/>
</cp:coreProperties>
</file>