
<file path=[Content_Types].xml><?xml version="1.0" encoding="utf-8"?>
<Types xmlns="http://schemas.openxmlformats.org/package/2006/content-types">
  <Default Extension="rels" ContentType="application/vnd.openxmlformats-package.relationships+xml"/>
  <Default Extension="xml" ContentType="application/xml"/>
  <Override PartName="/ppt/theme/theme1.xml" ContentType="application/vnd.openxmlformats-officedocument.theme+xml"/>
  <Override PartName="/ppt/presentation.xml" ContentType="application/vnd.openxmlformats-officedocument.presentationml.presentation.main+xml"/>
  <Override PartName="/docProps/app.xml" ContentType="application/vnd.openxmlformats-officedocument.extended-properties+xml"/>
  <Override PartName="/docProps/core.xml" ContentType="application/vnd.openxmlformats-package.core-properties+xml"/>
  <Override PartName="/ppt/slideMasters/slideMaster1.xml" ContentType="application/vnd.openxmlformats-officedocument.presentationml.slideMaster+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Default Extension="jpg" ContentType="image/jpeg"/>
</Types>
</file>

<file path=_rels/.rels><?xml version="1.0" encoding="UTF-8" standalone="yes"?>
<Relationships xmlns="http://schemas.openxmlformats.org/package/2006/relationships">
 <Relationship Id="rId3" Type="http://schemas.openxmlformats.org/officeDocument/2006/relationships/extended-properties" Target="docProps/app.xml"/>
 <Relationship Id="rId2" Type="http://schemas.openxmlformats.org/package/2006/relationships/metadata/core-properties" Target="docProps/core.xml"/>
 <Relationship Id="rId1" Type="http://schemas.openxmlformats.org/officeDocument/2006/relationships/officeDocument" Target="ppt/presentation.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Lst>
  <p:sldSz cx="9144000" cy="6858000"/>
  <p:notesSz cx="6858000" cy="9144000"/>
</p:presentation>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_rels/slideLayout10.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_rels/slideLayout1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_rels/slideLayout2.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_rels/slideLayout3.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_rels/slideLayout4.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_rels/slideLayout5.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_rels/slideLayout6.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_rels/slideLayout7.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_rels/slideLayout8.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_rels/slideLayout9.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nl-BE"/>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nl-BE"/>
          </a:p>
        </p:txBody>
      </p:sp>
      <p:sp>
        <p:nvSpPr>
          <p:cNvPr id="4" name="Date Placeholder 3"/>
          <p:cNvSpPr>
            <a:spLocks noGrp="1"/>
          </p:cNvSpPr>
          <p:nvPr>
            <p:ph type="dt" sz="half" idx="10"/>
          </p:nvPr>
        </p:nvSpPr>
        <p:spPr/>
        <p:txBody>
          <a:bodyPr/>
          <a:lstStyle/>
          <a:p>
            <a:fld id="{6F0DA8BB-0D18-469F-8022-DD923457DE3A}" type="datetimeFigureOut">
              <a:rPr lang="nl-BE" smtClean="0"/>
              <a:t>16/04/2009</a:t>
            </a:fld>
            <a:endParaRPr lang="nl-BE"/>
          </a:p>
        </p:txBody>
      </p:sp>
      <p:sp>
        <p:nvSpPr>
          <p:cNvPr id="5" name="Footer Placeholder 4"/>
          <p:cNvSpPr>
            <a:spLocks noGrp="1"/>
          </p:cNvSpPr>
          <p:nvPr>
            <p:ph type="ftr" sz="quarter" idx="11"/>
          </p:nvPr>
        </p:nvSpPr>
        <p:spPr/>
        <p:txBody>
          <a:bodyPr/>
          <a:lstStyle/>
          <a:p>
            <a:endParaRPr lang="nl-BE"/>
          </a:p>
        </p:txBody>
      </p:sp>
      <p:sp>
        <p:nvSpPr>
          <p:cNvPr id="6" name="Slide Number Placeholder 5"/>
          <p:cNvSpPr>
            <a:spLocks noGrp="1"/>
          </p:cNvSpPr>
          <p:nvPr>
            <p:ph type="sldNum" sz="quarter" idx="12"/>
          </p:nvPr>
        </p:nvSpPr>
        <p:spPr/>
        <p:txBody>
          <a:bodyPr/>
          <a:lstStyle/>
          <a:p>
            <a:fld id="{B5274F97-0F13-42E5-9A1D-07478243785D}" type="slidenum">
              <a:rPr lang="nl-BE" smtClean="0"/>
              <a:t>?#?</a:t>
            </a:fld>
            <a:endParaRPr lang="nl-BE"/>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nl-BE"/>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nl-BE"/>
          </a:p>
        </p:txBody>
      </p:sp>
      <p:sp>
        <p:nvSpPr>
          <p:cNvPr id="4" name="Date Placeholder 3"/>
          <p:cNvSpPr>
            <a:spLocks noGrp="1"/>
          </p:cNvSpPr>
          <p:nvPr>
            <p:ph type="dt" sz="half" idx="10"/>
          </p:nvPr>
        </p:nvSpPr>
        <p:spPr/>
        <p:txBody>
          <a:bodyPr/>
          <a:lstStyle/>
          <a:p>
            <a:fld id="{6F0DA8BB-0D18-469F-8022-DD923457DE3A}" type="datetimeFigureOut">
              <a:rPr lang="nl-BE" smtClean="0"/>
              <a:t>16/04/2009</a:t>
            </a:fld>
            <a:endParaRPr lang="nl-BE"/>
          </a:p>
        </p:txBody>
      </p:sp>
      <p:sp>
        <p:nvSpPr>
          <p:cNvPr id="5" name="Footer Placeholder 4"/>
          <p:cNvSpPr>
            <a:spLocks noGrp="1"/>
          </p:cNvSpPr>
          <p:nvPr>
            <p:ph type="ftr" sz="quarter" idx="11"/>
          </p:nvPr>
        </p:nvSpPr>
        <p:spPr/>
        <p:txBody>
          <a:bodyPr/>
          <a:lstStyle/>
          <a:p>
            <a:endParaRPr lang="nl-BE"/>
          </a:p>
        </p:txBody>
      </p:sp>
      <p:sp>
        <p:nvSpPr>
          <p:cNvPr id="6" name="Slide Number Placeholder 5"/>
          <p:cNvSpPr>
            <a:spLocks noGrp="1"/>
          </p:cNvSpPr>
          <p:nvPr>
            <p:ph type="sldNum" sz="quarter" idx="12"/>
          </p:nvPr>
        </p:nvSpPr>
        <p:spPr/>
        <p:txBody>
          <a:bodyPr/>
          <a:lstStyle/>
          <a:p>
            <a:fld id="{B5274F97-0F13-42E5-9A1D-07478243785D}" type="slidenum">
              <a:rPr lang="nl-BE" smtClean="0"/>
              <a:t>?#?</a:t>
            </a:fld>
            <a:endParaRPr lang="nl-BE"/>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nl-BE"/>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nl-BE"/>
          </a:p>
        </p:txBody>
      </p:sp>
      <p:sp>
        <p:nvSpPr>
          <p:cNvPr id="4" name="Date Placeholder 3"/>
          <p:cNvSpPr>
            <a:spLocks noGrp="1"/>
          </p:cNvSpPr>
          <p:nvPr>
            <p:ph type="dt" sz="half" idx="10"/>
          </p:nvPr>
        </p:nvSpPr>
        <p:spPr/>
        <p:txBody>
          <a:bodyPr/>
          <a:lstStyle/>
          <a:p>
            <a:fld id="{6F0DA8BB-0D18-469F-8022-DD923457DE3A}" type="datetimeFigureOut">
              <a:rPr lang="nl-BE" smtClean="0"/>
              <a:t>16/04/2009</a:t>
            </a:fld>
            <a:endParaRPr lang="nl-BE"/>
          </a:p>
        </p:txBody>
      </p:sp>
      <p:sp>
        <p:nvSpPr>
          <p:cNvPr id="5" name="Footer Placeholder 4"/>
          <p:cNvSpPr>
            <a:spLocks noGrp="1"/>
          </p:cNvSpPr>
          <p:nvPr>
            <p:ph type="ftr" sz="quarter" idx="11"/>
          </p:nvPr>
        </p:nvSpPr>
        <p:spPr/>
        <p:txBody>
          <a:bodyPr/>
          <a:lstStyle/>
          <a:p>
            <a:endParaRPr lang="nl-BE"/>
          </a:p>
        </p:txBody>
      </p:sp>
      <p:sp>
        <p:nvSpPr>
          <p:cNvPr id="6" name="Slide Number Placeholder 5"/>
          <p:cNvSpPr>
            <a:spLocks noGrp="1"/>
          </p:cNvSpPr>
          <p:nvPr>
            <p:ph type="sldNum" sz="quarter" idx="12"/>
          </p:nvPr>
        </p:nvSpPr>
        <p:spPr/>
        <p:txBody>
          <a:bodyPr/>
          <a:lstStyle/>
          <a:p>
            <a:fld id="{B5274F97-0F13-42E5-9A1D-07478243785D}" type="slidenum">
              <a:rPr lang="nl-BE" smtClean="0"/>
              <a:t>?#?</a:t>
            </a:fld>
            <a:endParaRPr lang="nl-B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nl-BE"/>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nl-BE"/>
          </a:p>
        </p:txBody>
      </p:sp>
      <p:sp>
        <p:nvSpPr>
          <p:cNvPr id="4" name="Date Placeholder 3"/>
          <p:cNvSpPr>
            <a:spLocks noGrp="1"/>
          </p:cNvSpPr>
          <p:nvPr>
            <p:ph type="dt" sz="half" idx="10"/>
          </p:nvPr>
        </p:nvSpPr>
        <p:spPr/>
        <p:txBody>
          <a:bodyPr/>
          <a:lstStyle/>
          <a:p>
            <a:fld id="{6F0DA8BB-0D18-469F-8022-DD923457DE3A}" type="datetimeFigureOut">
              <a:rPr lang="nl-BE" smtClean="0"/>
              <a:t>16/04/2009</a:t>
            </a:fld>
            <a:endParaRPr lang="nl-BE"/>
          </a:p>
        </p:txBody>
      </p:sp>
      <p:sp>
        <p:nvSpPr>
          <p:cNvPr id="5" name="Footer Placeholder 4"/>
          <p:cNvSpPr>
            <a:spLocks noGrp="1"/>
          </p:cNvSpPr>
          <p:nvPr>
            <p:ph type="ftr" sz="quarter" idx="11"/>
          </p:nvPr>
        </p:nvSpPr>
        <p:spPr/>
        <p:txBody>
          <a:bodyPr/>
          <a:lstStyle/>
          <a:p>
            <a:endParaRPr lang="nl-BE"/>
          </a:p>
        </p:txBody>
      </p:sp>
      <p:sp>
        <p:nvSpPr>
          <p:cNvPr id="6" name="Slide Number Placeholder 5"/>
          <p:cNvSpPr>
            <a:spLocks noGrp="1"/>
          </p:cNvSpPr>
          <p:nvPr>
            <p:ph type="sldNum" sz="quarter" idx="12"/>
          </p:nvPr>
        </p:nvSpPr>
        <p:spPr/>
        <p:txBody>
          <a:bodyPr/>
          <a:lstStyle/>
          <a:p>
            <a:fld id="{B5274F97-0F13-42E5-9A1D-07478243785D}" type="slidenum">
              <a:rPr lang="nl-BE" smtClean="0"/>
              <a:t>?#?</a:t>
            </a:fld>
            <a:endParaRPr lang="nl-B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nl-BE"/>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F0DA8BB-0D18-469F-8022-DD923457DE3A}" type="datetimeFigureOut">
              <a:rPr lang="nl-BE" smtClean="0"/>
              <a:t>16/04/2009</a:t>
            </a:fld>
            <a:endParaRPr lang="nl-BE"/>
          </a:p>
        </p:txBody>
      </p:sp>
      <p:sp>
        <p:nvSpPr>
          <p:cNvPr id="5" name="Footer Placeholder 4"/>
          <p:cNvSpPr>
            <a:spLocks noGrp="1"/>
          </p:cNvSpPr>
          <p:nvPr>
            <p:ph type="ftr" sz="quarter" idx="11"/>
          </p:nvPr>
        </p:nvSpPr>
        <p:spPr/>
        <p:txBody>
          <a:bodyPr/>
          <a:lstStyle/>
          <a:p>
            <a:endParaRPr lang="nl-BE"/>
          </a:p>
        </p:txBody>
      </p:sp>
      <p:sp>
        <p:nvSpPr>
          <p:cNvPr id="6" name="Slide Number Placeholder 5"/>
          <p:cNvSpPr>
            <a:spLocks noGrp="1"/>
          </p:cNvSpPr>
          <p:nvPr>
            <p:ph type="sldNum" sz="quarter" idx="12"/>
          </p:nvPr>
        </p:nvSpPr>
        <p:spPr/>
        <p:txBody>
          <a:bodyPr/>
          <a:lstStyle/>
          <a:p>
            <a:fld id="{B5274F97-0F13-42E5-9A1D-07478243785D}" type="slidenum">
              <a:rPr lang="nl-BE" smtClean="0"/>
              <a:t>?#?</a:t>
            </a:fld>
            <a:endParaRPr lang="nl-B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nl-BE"/>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nl-BE"/>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nl-BE"/>
          </a:p>
        </p:txBody>
      </p:sp>
      <p:sp>
        <p:nvSpPr>
          <p:cNvPr id="5" name="Date Placeholder 4"/>
          <p:cNvSpPr>
            <a:spLocks noGrp="1"/>
          </p:cNvSpPr>
          <p:nvPr>
            <p:ph type="dt" sz="half" idx="10"/>
          </p:nvPr>
        </p:nvSpPr>
        <p:spPr/>
        <p:txBody>
          <a:bodyPr/>
          <a:lstStyle/>
          <a:p>
            <a:fld id="{6F0DA8BB-0D18-469F-8022-DD923457DE3A}" type="datetimeFigureOut">
              <a:rPr lang="nl-BE" smtClean="0"/>
              <a:t>16/04/2009</a:t>
            </a:fld>
            <a:endParaRPr lang="nl-BE"/>
          </a:p>
        </p:txBody>
      </p:sp>
      <p:sp>
        <p:nvSpPr>
          <p:cNvPr id="6" name="Footer Placeholder 5"/>
          <p:cNvSpPr>
            <a:spLocks noGrp="1"/>
          </p:cNvSpPr>
          <p:nvPr>
            <p:ph type="ftr" sz="quarter" idx="11"/>
          </p:nvPr>
        </p:nvSpPr>
        <p:spPr/>
        <p:txBody>
          <a:bodyPr/>
          <a:lstStyle/>
          <a:p>
            <a:endParaRPr lang="nl-BE"/>
          </a:p>
        </p:txBody>
      </p:sp>
      <p:sp>
        <p:nvSpPr>
          <p:cNvPr id="7" name="Slide Number Placeholder 6"/>
          <p:cNvSpPr>
            <a:spLocks noGrp="1"/>
          </p:cNvSpPr>
          <p:nvPr>
            <p:ph type="sldNum" sz="quarter" idx="12"/>
          </p:nvPr>
        </p:nvSpPr>
        <p:spPr/>
        <p:txBody>
          <a:bodyPr/>
          <a:lstStyle/>
          <a:p>
            <a:fld id="{B5274F97-0F13-42E5-9A1D-07478243785D}" type="slidenum">
              <a:rPr lang="nl-BE" smtClean="0"/>
              <a:t>?#?</a:t>
            </a:fld>
            <a:endParaRPr lang="nl-B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nl-BE"/>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nl-BE"/>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nl-BE"/>
          </a:p>
        </p:txBody>
      </p:sp>
      <p:sp>
        <p:nvSpPr>
          <p:cNvPr id="7" name="Date Placeholder 6"/>
          <p:cNvSpPr>
            <a:spLocks noGrp="1"/>
          </p:cNvSpPr>
          <p:nvPr>
            <p:ph type="dt" sz="half" idx="10"/>
          </p:nvPr>
        </p:nvSpPr>
        <p:spPr/>
        <p:txBody>
          <a:bodyPr/>
          <a:lstStyle/>
          <a:p>
            <a:fld id="{6F0DA8BB-0D18-469F-8022-DD923457DE3A}" type="datetimeFigureOut">
              <a:rPr lang="nl-BE" smtClean="0"/>
              <a:t>16/04/2009</a:t>
            </a:fld>
            <a:endParaRPr lang="nl-BE"/>
          </a:p>
        </p:txBody>
      </p:sp>
      <p:sp>
        <p:nvSpPr>
          <p:cNvPr id="8" name="Footer Placeholder 7"/>
          <p:cNvSpPr>
            <a:spLocks noGrp="1"/>
          </p:cNvSpPr>
          <p:nvPr>
            <p:ph type="ftr" sz="quarter" idx="11"/>
          </p:nvPr>
        </p:nvSpPr>
        <p:spPr/>
        <p:txBody>
          <a:bodyPr/>
          <a:lstStyle/>
          <a:p>
            <a:endParaRPr lang="nl-BE"/>
          </a:p>
        </p:txBody>
      </p:sp>
      <p:sp>
        <p:nvSpPr>
          <p:cNvPr id="9" name="Slide Number Placeholder 8"/>
          <p:cNvSpPr>
            <a:spLocks noGrp="1"/>
          </p:cNvSpPr>
          <p:nvPr>
            <p:ph type="sldNum" sz="quarter" idx="12"/>
          </p:nvPr>
        </p:nvSpPr>
        <p:spPr/>
        <p:txBody>
          <a:bodyPr/>
          <a:lstStyle/>
          <a:p>
            <a:fld id="{B5274F97-0F13-42E5-9A1D-07478243785D}" type="slidenum">
              <a:rPr lang="nl-BE" smtClean="0"/>
              <a:t>?#?</a:t>
            </a:fld>
            <a:endParaRPr lang="nl-B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nl-BE"/>
          </a:p>
        </p:txBody>
      </p:sp>
      <p:sp>
        <p:nvSpPr>
          <p:cNvPr id="3" name="Date Placeholder 2"/>
          <p:cNvSpPr>
            <a:spLocks noGrp="1"/>
          </p:cNvSpPr>
          <p:nvPr>
            <p:ph type="dt" sz="half" idx="10"/>
          </p:nvPr>
        </p:nvSpPr>
        <p:spPr/>
        <p:txBody>
          <a:bodyPr/>
          <a:lstStyle/>
          <a:p>
            <a:fld id="{6F0DA8BB-0D18-469F-8022-DD923457DE3A}" type="datetimeFigureOut">
              <a:rPr lang="nl-BE" smtClean="0"/>
              <a:t>16/04/2009</a:t>
            </a:fld>
            <a:endParaRPr lang="nl-BE"/>
          </a:p>
        </p:txBody>
      </p:sp>
      <p:sp>
        <p:nvSpPr>
          <p:cNvPr id="4" name="Footer Placeholder 3"/>
          <p:cNvSpPr>
            <a:spLocks noGrp="1"/>
          </p:cNvSpPr>
          <p:nvPr>
            <p:ph type="ftr" sz="quarter" idx="11"/>
          </p:nvPr>
        </p:nvSpPr>
        <p:spPr/>
        <p:txBody>
          <a:bodyPr/>
          <a:lstStyle/>
          <a:p>
            <a:endParaRPr lang="nl-BE"/>
          </a:p>
        </p:txBody>
      </p:sp>
      <p:sp>
        <p:nvSpPr>
          <p:cNvPr id="5" name="Slide Number Placeholder 4"/>
          <p:cNvSpPr>
            <a:spLocks noGrp="1"/>
          </p:cNvSpPr>
          <p:nvPr>
            <p:ph type="sldNum" sz="quarter" idx="12"/>
          </p:nvPr>
        </p:nvSpPr>
        <p:spPr/>
        <p:txBody>
          <a:bodyPr/>
          <a:lstStyle/>
          <a:p>
            <a:fld id="{B5274F97-0F13-42E5-9A1D-07478243785D}" type="slidenum">
              <a:rPr lang="nl-BE" smtClean="0"/>
              <a:t>?#?</a:t>
            </a:fld>
            <a:endParaRPr lang="nl-BE"/>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F0DA8BB-0D18-469F-8022-DD923457DE3A}" type="datetimeFigureOut">
              <a:rPr lang="nl-BE" smtClean="0"/>
              <a:t>16/04/2009</a:t>
            </a:fld>
            <a:endParaRPr lang="nl-BE"/>
          </a:p>
        </p:txBody>
      </p:sp>
      <p:sp>
        <p:nvSpPr>
          <p:cNvPr id="3" name="Footer Placeholder 2"/>
          <p:cNvSpPr>
            <a:spLocks noGrp="1"/>
          </p:cNvSpPr>
          <p:nvPr>
            <p:ph type="ftr" sz="quarter" idx="11"/>
          </p:nvPr>
        </p:nvSpPr>
        <p:spPr/>
        <p:txBody>
          <a:bodyPr/>
          <a:lstStyle/>
          <a:p>
            <a:endParaRPr lang="nl-BE"/>
          </a:p>
        </p:txBody>
      </p:sp>
      <p:sp>
        <p:nvSpPr>
          <p:cNvPr id="4" name="Slide Number Placeholder 3"/>
          <p:cNvSpPr>
            <a:spLocks noGrp="1"/>
          </p:cNvSpPr>
          <p:nvPr>
            <p:ph type="sldNum" sz="quarter" idx="12"/>
          </p:nvPr>
        </p:nvSpPr>
        <p:spPr/>
        <p:txBody>
          <a:bodyPr/>
          <a:lstStyle/>
          <a:p>
            <a:fld id="{B5274F97-0F13-42E5-9A1D-07478243785D}" type="slidenum">
              <a:rPr lang="nl-BE" smtClean="0"/>
              <a:t>?#?</a:t>
            </a:fld>
            <a:endParaRPr lang="nl-BE"/>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nl-BE"/>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nl-BE"/>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F0DA8BB-0D18-469F-8022-DD923457DE3A}" type="datetimeFigureOut">
              <a:rPr lang="nl-BE" smtClean="0"/>
              <a:t>16/04/2009</a:t>
            </a:fld>
            <a:endParaRPr lang="nl-BE"/>
          </a:p>
        </p:txBody>
      </p:sp>
      <p:sp>
        <p:nvSpPr>
          <p:cNvPr id="6" name="Footer Placeholder 5"/>
          <p:cNvSpPr>
            <a:spLocks noGrp="1"/>
          </p:cNvSpPr>
          <p:nvPr>
            <p:ph type="ftr" sz="quarter" idx="11"/>
          </p:nvPr>
        </p:nvSpPr>
        <p:spPr/>
        <p:txBody>
          <a:bodyPr/>
          <a:lstStyle/>
          <a:p>
            <a:endParaRPr lang="nl-BE"/>
          </a:p>
        </p:txBody>
      </p:sp>
      <p:sp>
        <p:nvSpPr>
          <p:cNvPr id="7" name="Slide Number Placeholder 6"/>
          <p:cNvSpPr>
            <a:spLocks noGrp="1"/>
          </p:cNvSpPr>
          <p:nvPr>
            <p:ph type="sldNum" sz="quarter" idx="12"/>
          </p:nvPr>
        </p:nvSpPr>
        <p:spPr/>
        <p:txBody>
          <a:bodyPr/>
          <a:lstStyle/>
          <a:p>
            <a:fld id="{B5274F97-0F13-42E5-9A1D-07478243785D}" type="slidenum">
              <a:rPr lang="nl-BE" smtClean="0"/>
              <a:t>?#?</a:t>
            </a:fld>
            <a:endParaRPr lang="nl-BE"/>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nl-BE"/>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BE"/>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F0DA8BB-0D18-469F-8022-DD923457DE3A}" type="datetimeFigureOut">
              <a:rPr lang="nl-BE" smtClean="0"/>
              <a:t>16/04/2009</a:t>
            </a:fld>
            <a:endParaRPr lang="nl-BE"/>
          </a:p>
        </p:txBody>
      </p:sp>
      <p:sp>
        <p:nvSpPr>
          <p:cNvPr id="6" name="Footer Placeholder 5"/>
          <p:cNvSpPr>
            <a:spLocks noGrp="1"/>
          </p:cNvSpPr>
          <p:nvPr>
            <p:ph type="ftr" sz="quarter" idx="11"/>
          </p:nvPr>
        </p:nvSpPr>
        <p:spPr/>
        <p:txBody>
          <a:bodyPr/>
          <a:lstStyle/>
          <a:p>
            <a:endParaRPr lang="nl-BE"/>
          </a:p>
        </p:txBody>
      </p:sp>
      <p:sp>
        <p:nvSpPr>
          <p:cNvPr id="7" name="Slide Number Placeholder 6"/>
          <p:cNvSpPr>
            <a:spLocks noGrp="1"/>
          </p:cNvSpPr>
          <p:nvPr>
            <p:ph type="sldNum" sz="quarter" idx="12"/>
          </p:nvPr>
        </p:nvSpPr>
        <p:spPr/>
        <p:txBody>
          <a:bodyPr/>
          <a:lstStyle/>
          <a:p>
            <a:fld id="{B5274F97-0F13-42E5-9A1D-07478243785D}" type="slidenum">
              <a:rPr lang="nl-BE" smtClean="0"/>
              <a:t>?#?</a:t>
            </a:fld>
            <a:endParaRPr lang="nl-BE"/>
          </a:p>
        </p:txBody>
      </p:sp>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slideLayout" Target="../slideLayouts/slideLayout2.xml"/>
 <Relationship Id="rId3" Type="http://schemas.openxmlformats.org/officeDocument/2006/relationships/slideLayout" Target="../slideLayouts/slideLayout3.xml"/>
 <Relationship Id="rId4" Type="http://schemas.openxmlformats.org/officeDocument/2006/relationships/slideLayout" Target="../slideLayouts/slideLayout4.xml"/>
 <Relationship Id="rId5" Type="http://schemas.openxmlformats.org/officeDocument/2006/relationships/slideLayout" Target="../slideLayouts/slideLayout5.xml"/>
 <Relationship Id="rId6" Type="http://schemas.openxmlformats.org/officeDocument/2006/relationships/slideLayout" Target="../slideLayouts/slideLayout6.xml"/>
 <Relationship Id="rId7" Type="http://schemas.openxmlformats.org/officeDocument/2006/relationships/slideLayout" Target="../slideLayouts/slideLayout7.xml"/>
 <Relationship Id="rId8" Type="http://schemas.openxmlformats.org/officeDocument/2006/relationships/slideLayout" Target="../slideLayouts/slideLayout8.xml"/>
 <Relationship Id="rId9" Type="http://schemas.openxmlformats.org/officeDocument/2006/relationships/slideLayout" Target="../slideLayouts/slideLayout9.xml"/>
 <Relationship Id="rId10" Type="http://schemas.openxmlformats.org/officeDocument/2006/relationships/slideLayout" Target="../slideLayouts/slideLayout10.xml"/>
 <Relationship Id="rId11" Type="http://schemas.openxmlformats.org/officeDocument/2006/relationships/slideLayout" Target="../slideLayouts/slideLayout11.xml"/>
 <Relationship Id="rId1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nl-BE"/>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nl-BE"/>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6430DBB-9FD5-43E7-88F1-55A569E9525E}" type="datetimeFigureOut">
              <a:rPr lang="nl-BE" smtClean="0"/>
              <a:t>16/04/2009</a:t>
            </a:fld>
            <a:endParaRPr lang="nl-BE"/>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BE"/>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E336665-E7E9-4861-9ADF-F11A47CBAD79}" type="slidenum">
              <a:rPr lang="nl-BE" smtClean="0"/>
              <a:t>&lt;#&gt;</a:t>
            </a:fld>
            <a:endParaRPr lang="nl-BE"/>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nl-B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7.xml"/>
 <Relationship Id="rId2" Type="http://schemas.openxmlformats.org/officeDocument/2006/relationships/image" Target="../media/bg573.jpg"/>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7.xml"/>
 <Relationship Id="rId2" Type="http://schemas.openxmlformats.org/officeDocument/2006/relationships/image" Target="../media/bg582.jpg"/>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7.xml"/>
 <Relationship Id="rId2" Type="http://schemas.openxmlformats.org/officeDocument/2006/relationships/image" Target="../media/bg583.jpg"/>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7.xml"/>
 <Relationship Id="rId2" Type="http://schemas.openxmlformats.org/officeDocument/2006/relationships/image" Target="../media/bg584.jpg"/>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7.xml"/>
 <Relationship Id="rId2" Type="http://schemas.openxmlformats.org/officeDocument/2006/relationships/image" Target="../media/bg585.jpg"/>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7.xml"/>
 <Relationship Id="rId2" Type="http://schemas.openxmlformats.org/officeDocument/2006/relationships/image" Target="../media/bg574.jpg"/>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7.xml"/>
 <Relationship Id="rId2" Type="http://schemas.openxmlformats.org/officeDocument/2006/relationships/image" Target="../media/bg575.jpg"/>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7.xml"/>
 <Relationship Id="rId2" Type="http://schemas.openxmlformats.org/officeDocument/2006/relationships/image" Target="../media/bg576.jpg"/>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7.xml"/>
 <Relationship Id="rId2" Type="http://schemas.openxmlformats.org/officeDocument/2006/relationships/image" Target="../media/bg577.jpg"/>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7.xml"/>
 <Relationship Id="rId2" Type="http://schemas.openxmlformats.org/officeDocument/2006/relationships/image" Target="../media/bg578.jpg"/>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7.xml"/>
 <Relationship Id="rId2" Type="http://schemas.openxmlformats.org/officeDocument/2006/relationships/image" Target="../media/bg579.jpg"/>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7.xml"/>
 <Relationship Id="rId2" Type="http://schemas.openxmlformats.org/officeDocument/2006/relationships/image" Target="../media/bg580.jpg"/>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7.xml"/>
 <Relationship Id="rId2" Type="http://schemas.openxmlformats.org/officeDocument/2006/relationships/image" Target="../media/bg581.jpg"/>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 name="Background" descr="Background"/>
          <p:cNvPicPr>
            <a:picLocks noChangeAspect="1"/>
          </p:cNvPicPr>
          <p:nvPr/>
        </p:nvPicPr>
        <p:blipFill>
          <a:blip r:embed="rId2"/>
          <a:stretch>
            <a:fillRect/>
          </a:stretch>
        </p:blipFill>
        <p:spPr>
          <a:xfrm rot="0">
            <a:off x="0" y="0"/>
            <a:ext cx="11334750" cy="6858000"/>
          </a:xfrm>
          <a:prstGeom prst="rect">
            <a:avLst/>
          </a:prstGeom>
        </p:spPr>
      </p:pic>
      <p:sp>
        <p:nvSpPr>
          <p:cNvPr id="2" name=""/>
          <p:cNvSpPr txBox="1"/>
          <p:nvPr/>
        </p:nvSpPr>
        <p:spPr>
          <a:xfrm rot="0">
            <a:off x="95250" y="95250"/>
            <a:ext cx="8858250" cy="952500"/>
          </a:xfrm>
          <a:prstGeom prst="rect"/>
          <a:noFill/>
        </p:spPr>
        <p:txBody>
          <a:bodyPr wrap="square" rtlCol="0">
            <a:spAutoFit/>
          </a:bodyPr>
          <a:lstStyle/>
          <a:p>
            <a:pPr algn="l" fontAlgn="base" indent="0" lvl="0"/>
            <a:r>
              <a:rPr b="true" i="false" strike="noStrike" sz="2000" u="none">
                <a:solidFill>
                  <a:srgbClr val="FFFFFF"/>
                </a:solidFill>
                <a:latin typeface="Calibri"/>
              </a:rPr>
              <a:t>Price Chopper Pharmacy Slingerlands</a:t>
            </a:r>
          </a:p>
        </p:txBody>
      </p:sp>
      <p:sp>
        <p:nvSpPr>
          <p:cNvPr id="3" name=""/>
          <p:cNvSpPr txBox="1"/>
          <p:nvPr/>
        </p:nvSpPr>
        <p:spPr>
          <a:xfrm rot="0">
            <a:off x="95250" y="952500"/>
            <a:ext cx="8858250" cy="5715000"/>
          </a:xfrm>
          <a:prstGeom prst="rect"/>
          <a:noFill/>
        </p:spPr>
        <p:txBody>
          <a:bodyPr wrap="square" rtlCol="0">
            <a:spAutoFit/>
          </a:bodyPr>
          <a:lstStyle/>
          <a:p>
            <a:pPr algn="l" fontAlgn="base" indent="0" lvl="0"/>
            <a:r>
              <a:rPr b="false" i="false" strike="noStrike" sz="1200" u="none">
                <a:solidFill>
                  <a:srgbClr val="FFFFFF"/>
                </a:solidFill>
                <a:latin typeface="Calibri"/>
              </a:rPr>
              <a:t>online pharmacy in british columbia</a:t>
            </a:r>
            <a:br/>
            <a:r>
              <a:rPr b="false" i="false" strike="noStrike" sz="1200" u="none">
                <a:solidFill>
                  <a:srgbClr val="FFFFFF"/>
                </a:solidFill>
                <a:latin typeface="Calibri"/>
              </a:rPr>
              <a:t>best drugstore foundation for acne prone sensitive skin</a:t>
            </a:r>
            <a:br/>
            <a:r>
              <a:rPr b="false" i="false" strike="noStrike" sz="1200" u="none">
                <a:solidFill>
                  <a:srgbClr val="FFFFFF"/>
                </a:solidFill>
                <a:latin typeface="Calibri"/>
              </a:rPr>
              <a:t>possession of prescription drugs in texas</a:t>
            </a:r>
            <a:br/>
            <a:r>
              <a:rPr b="false" i="false" strike="noStrike" sz="1200" u="none">
                <a:solidFill>
                  <a:srgbClr val="FFFFFF"/>
                </a:solidFill>
                <a:latin typeface="Calibri"/>
              </a:rPr>
              <a:t>wise buy drugs bakersfield</a:t>
            </a:r>
            <a:br/>
            <a:r>
              <a:rPr b="false" i="false" strike="noStrike" sz="1200" u="none">
                <a:solidFill>
                  <a:srgbClr val="FFFFFF"/>
                </a:solidFill>
                <a:latin typeface="Calibri"/>
              </a:rPr>
              <a:t>prescription drugs that are uppers</a:t>
            </a:r>
            <a:br/>
            <a:r>
              <a:rPr b="false" i="false" strike="noStrike" sz="1200" u="none">
                <a:solidFill>
                  <a:srgbClr val="FFFFFF"/>
                </a:solidFill>
                <a:latin typeface="Calibri"/>
              </a:rPr>
              <a:t>dh high cost drugs list</a:t>
            </a:r>
            <a:br/>
            <a:r>
              <a:rPr b="false" i="false" strike="noStrike" sz="1200" u="none">
                <a:solidFill>
                  <a:srgbClr val="FFFFFF"/>
                </a:solidFill>
                <a:latin typeface="Calibri"/>
              </a:rPr>
              <a:t>costco airport pharmacy</a:t>
            </a:r>
            <a:br/>
            <a:r>
              <a:rPr b="false" i="false" strike="noStrike" sz="1200" u="none">
                <a:solidFill>
                  <a:srgbClr val="FFFFFF"/>
                </a:solidFill>
                <a:latin typeface="Calibri"/>
              </a:rPr>
              <a:t>order otc drugs online</a:t>
            </a:r>
            <a:br/>
            <a:r>
              <a:rPr b="false" i="false" strike="noStrike" sz="1200" u="none">
                <a:solidFill>
                  <a:srgbClr val="FFFFFF"/>
                </a:solidFill>
                <a:latin typeface="Calibri"/>
              </a:rPr>
              <a:t>sending prescription drugs through mail</a:t>
            </a:r>
            <a:br/>
            <a:r>
              <a:rPr b="false" i="false" strike="noStrike" sz="1200" u="none">
                <a:solidFill>
                  <a:srgbClr val="FFFFFF"/>
                </a:solidFill>
                <a:latin typeface="Calibri"/>
              </a:rPr>
              <a:t>priceline pharmacy brisbane locations</a:t>
            </a:r>
            <a:br/>
            <a:r>
              <a:rPr b="false" i="false" strike="noStrike" sz="1200" u="none">
                <a:solidFill>
                  <a:srgbClr val="FFFFFF"/>
                </a:solidFill>
                <a:latin typeface="Calibri"/>
              </a:rPr>
              <a:t>Ա٣retsiz rx media pharma indir</a:t>
            </a:r>
            <a:br/>
            <a:r>
              <a:rPr b="false" i="false" strike="noStrike" sz="1200" u="none">
                <a:solidFill>
                  <a:srgbClr val="FFFFFF"/>
                </a:solidFill>
                <a:latin typeface="Calibri"/>
              </a:rPr>
              <a:t>what does medicare pay on prescription drugs</a:t>
            </a:r>
            <a:br/>
            <a:r>
              <a:rPr b="false" i="false" strike="noStrike" sz="1200" u="none">
                <a:solidFill>
                  <a:srgbClr val="FFFFFF"/>
                </a:solidFill>
                <a:latin typeface="Calibri"/>
              </a:rPr>
              <a:t>walmart pharmacy pet rx</a:t>
            </a:r>
            <a:b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 name="Background" descr="Background"/>
          <p:cNvPicPr>
            <a:picLocks noChangeAspect="1"/>
          </p:cNvPicPr>
          <p:nvPr/>
        </p:nvPicPr>
        <p:blipFill>
          <a:blip r:embed="rId2"/>
          <a:stretch>
            <a:fillRect/>
          </a:stretch>
        </p:blipFill>
        <p:spPr>
          <a:xfrm rot="0">
            <a:off x="0" y="0"/>
            <a:ext cx="11334750" cy="6858000"/>
          </a:xfrm>
          <a:prstGeom prst="rect">
            <a:avLst/>
          </a:prstGeom>
        </p:spPr>
      </p:pic>
      <p:sp>
        <p:nvSpPr>
          <p:cNvPr id="2" name=""/>
          <p:cNvSpPr txBox="1"/>
          <p:nvPr/>
        </p:nvSpPr>
        <p:spPr>
          <a:xfrm rot="0">
            <a:off x="95250" y="95250"/>
            <a:ext cx="8858250" cy="5715000"/>
          </a:xfrm>
          <a:prstGeom prst="rect"/>
          <a:noFill/>
        </p:spPr>
        <p:txBody>
          <a:bodyPr wrap="square" rtlCol="0">
            <a:spAutoFit/>
          </a:bodyPr>
          <a:lstStyle/>
          <a:p>
            <a:pPr algn="l" fontAlgn="base" indent="0" lvl="0"/>
            <a:r>
              <a:rPr b="false" i="false" strike="noStrike" sz="1200" u="none">
                <a:solidFill>
                  <a:srgbClr val="FFFFFF"/>
                </a:solidFill>
                <a:latin typeface="Calibri"/>
              </a:rPr>
              <a:t>generic vs brand name drugs</a:t>
            </a:r>
            <a:br/>
            <a:r>
              <a:rPr b="false" i="false" strike="noStrike" sz="1200" u="none">
                <a:solidFill>
                  <a:srgbClr val="FFFFFF"/>
                </a:solidFill>
                <a:latin typeface="Calibri"/>
              </a:rPr>
              <a:t>schedule 2 drugs brand and generic</a:t>
            </a:r>
            <a:br/>
            <a:r>
              <a:rPr b="false" i="false" strike="noStrike" sz="1200" u="none">
                <a:solidFill>
                  <a:srgbClr val="FFFFFF"/>
                </a:solidFill>
                <a:latin typeface="Calibri"/>
              </a:rPr>
              <a:t>clinical pharmacy online degree</a:t>
            </a:r>
            <a:br/>
            <a:r>
              <a:rPr b="false" i="false" strike="noStrike" sz="1200" u="none">
                <a:solidFill>
                  <a:srgbClr val="FFFFFF"/>
                </a:solidFill>
                <a:latin typeface="Calibri"/>
              </a:rPr>
              <a:t>you wanna buy some drugs</a:t>
            </a:r>
            <a:br/>
            <a:r>
              <a:rPr b="false" i="false" strike="noStrike" sz="1200" u="none">
                <a:solidFill>
                  <a:srgbClr val="FFFFFF"/>
                </a:solidFill>
                <a:latin typeface="Calibri"/>
              </a:rPr>
              <a:t>online discount pharmacy nz</a:t>
            </a:r>
            <a:br/>
            <a:r>
              <a:rPr b="false" i="false" strike="noStrike" sz="1200" u="none">
                <a:solidFill>
                  <a:srgbClr val="FFFFFF"/>
                </a:solidFill>
                <a:latin typeface="Calibri"/>
              </a:rPr>
              <a:t>rite aid pharmacy coupons new prescription 2012</a:t>
            </a:r>
            <a:br/>
            <a:r>
              <a:rPr b="false" i="false" strike="noStrike" sz="1200" u="none">
                <a:solidFill>
                  <a:srgbClr val="FFFFFF"/>
                </a:solidFill>
                <a:latin typeface="Calibri"/>
              </a:rPr>
              <a:t>when generic drugs become available</a:t>
            </a:r>
            <a:br/>
            <a:r>
              <a:rPr b="false" i="false" strike="noStrike" sz="1200" u="none">
                <a:solidFill>
                  <a:srgbClr val="FFFFFF"/>
                </a:solidFill>
                <a:latin typeface="Calibri"/>
              </a:rPr>
              <a:t>largest generic pharmaceutical companies in the world 2013</a:t>
            </a:r>
            <a:br/>
            <a:r>
              <a:rPr b="false" i="false" strike="noStrike" sz="1200" u="none">
                <a:solidFill>
                  <a:srgbClr val="FFFFFF"/>
                </a:solidFill>
                <a:latin typeface="Calibri"/>
              </a:rPr>
              <a:t>ridgeland discount drugs mississippi</a:t>
            </a:r>
            <a:br/>
            <a:r>
              <a:rPr b="false" i="false" strike="noStrike" sz="1200" u="none">
                <a:solidFill>
                  <a:srgbClr val="FFFFFF"/>
                </a:solidFill>
                <a:latin typeface="Calibri"/>
              </a:rPr>
              <a:t>fda on prescription drugs</a:t>
            </a:r>
            <a:br/>
            <a:r>
              <a:rPr b="false" i="false" strike="noStrike" sz="1200" u="none">
                <a:solidFill>
                  <a:srgbClr val="FFFFFF"/>
                </a:solidFill>
                <a:latin typeface="Calibri"/>
              </a:rPr>
              <a:t>trusted online canadian pharmacy reviews</a:t>
            </a:r>
            <a:br/>
            <a:r>
              <a:rPr b="false" i="false" strike="noStrike" sz="1200" u="none">
                <a:solidFill>
                  <a:srgbClr val="FFFFFF"/>
                </a:solidFill>
                <a:latin typeface="Calibri"/>
              </a:rPr>
              <a:t>is it illegal to sell prescription drugs on craigslist</a:t>
            </a:r>
            <a:br/>
            <a:r>
              <a:rPr b="false" i="false" strike="noStrike" sz="1200" u="none">
                <a:solidFill>
                  <a:srgbClr val="FFFFFF"/>
                </a:solidFill>
                <a:latin typeface="Calibri"/>
              </a:rPr>
              <a:t>where can i buy urine test strips for drugs</a:t>
            </a:r>
            <a:br/>
            <a:r>
              <a:rPr b="false" i="false" strike="noStrike" sz="1200" u="none">
                <a:solidFill>
                  <a:srgbClr val="FFFFFF"/>
                </a:solidFill>
                <a:latin typeface="Calibri"/>
              </a:rPr>
              <a:t>is it safe to buy pet drugs online</a:t>
            </a:r>
            <a:br/>
            <a:r>
              <a:rPr b="false" i="false" strike="noStrike" sz="1200" u="none">
                <a:solidFill>
                  <a:srgbClr val="FFFFFF"/>
                </a:solidFill>
                <a:latin typeface="Calibri"/>
              </a:rPr>
              <a:t>best drugstore foundation full coverage</a:t>
            </a:r>
            <a:br/>
            <a:r>
              <a:rPr b="false" i="false" strike="noStrike" sz="1200" u="none">
                <a:solidFill>
                  <a:srgbClr val="FFFFFF"/>
                </a:solidFill>
                <a:latin typeface="Calibri"/>
              </a:rPr>
              <a:t>drugs prices in ksa</a:t>
            </a:r>
            <a:br/>
            <a:r>
              <a:rPr b="false" i="false" strike="noStrike" sz="1200" u="none">
                <a:solidFill>
                  <a:srgbClr val="FFFFFF"/>
                </a:solidFill>
                <a:latin typeface="Calibri"/>
              </a:rPr>
              <a:t>how long do prescription drugs really last</a:t>
            </a:r>
            <a:b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 name="Background" descr="Background"/>
          <p:cNvPicPr>
            <a:picLocks noChangeAspect="1"/>
          </p:cNvPicPr>
          <p:nvPr/>
        </p:nvPicPr>
        <p:blipFill>
          <a:blip r:embed="rId2"/>
          <a:stretch>
            <a:fillRect/>
          </a:stretch>
        </p:blipFill>
        <p:spPr>
          <a:xfrm rot="0">
            <a:off x="0" y="0"/>
            <a:ext cx="11334750" cy="6858000"/>
          </a:xfrm>
          <a:prstGeom prst="rect">
            <a:avLst/>
          </a:prstGeom>
        </p:spPr>
      </p:pic>
      <p:sp>
        <p:nvSpPr>
          <p:cNvPr id="2" name=""/>
          <p:cNvSpPr txBox="1"/>
          <p:nvPr/>
        </p:nvSpPr>
        <p:spPr>
          <a:xfrm rot="0">
            <a:off x="95250" y="95250"/>
            <a:ext cx="8858250" cy="5715000"/>
          </a:xfrm>
          <a:prstGeom prst="rect"/>
          <a:noFill/>
        </p:spPr>
        <p:txBody>
          <a:bodyPr wrap="square" rtlCol="0">
            <a:spAutoFit/>
          </a:bodyPr>
          <a:lstStyle/>
          <a:p>
            <a:pPr algn="l" fontAlgn="base" indent="0" lvl="0"/>
            <a:r>
              <a:rPr b="false" i="false" strike="noStrike" sz="1200" u="none">
                <a:solidFill>
                  <a:srgbClr val="FFFFFF"/>
                </a:solidFill>
                <a:latin typeface="Calibri"/>
              </a:rPr>
              <a:t>pharmacy online catalogue</a:t>
            </a:r>
            <a:br/>
            <a:r>
              <a:rPr b="false" i="false" strike="noStrike" sz="1200" u="none">
                <a:solidFill>
                  <a:srgbClr val="FFFFFF"/>
                </a:solidFill>
                <a:latin typeface="Calibri"/>
              </a:rPr>
              <a:t>costco pharmacy hours turlock</a:t>
            </a:r>
            <a:br/>
            <a:r>
              <a:rPr b="false" i="false" strike="noStrike" sz="1200" u="none">
                <a:solidFill>
                  <a:srgbClr val="FFFFFF"/>
                </a:solidFill>
                <a:latin typeface="Calibri"/>
              </a:rPr>
              <a:t>best drugstore eye primer australia</a:t>
            </a:r>
            <a:br/>
            <a:r>
              <a:rPr b="false" i="false" strike="noStrike" sz="1200" u="none">
                <a:solidFill>
                  <a:srgbClr val="FFFFFF"/>
                </a:solidFill>
                <a:latin typeface="Calibri"/>
              </a:rPr>
              <a:t>walmart pharmacy low cost drugs</a:t>
            </a:r>
            <a:br/>
            <a:r>
              <a:rPr b="false" i="false" strike="noStrike" sz="1200" u="none">
                <a:solidFill>
                  <a:srgbClr val="FFFFFF"/>
                </a:solidFill>
                <a:latin typeface="Calibri"/>
              </a:rPr>
              <a:t>legit prescription drugs online</a:t>
            </a:r>
            <a:br/>
            <a:r>
              <a:rPr b="false" i="false" strike="noStrike" sz="1200" u="none">
                <a:solidFill>
                  <a:srgbClr val="FFFFFF"/>
                </a:solidFill>
                <a:latin typeface="Calibri"/>
              </a:rPr>
              <a:t>common prescription drugs for back pain</a:t>
            </a:r>
            <a:br/>
            <a:r>
              <a:rPr b="false" i="false" strike="noStrike" sz="1200" u="none">
                <a:solidFill>
                  <a:srgbClr val="FFFFFF"/>
                </a:solidFill>
                <a:latin typeface="Calibri"/>
              </a:rPr>
              <a:t>what are commonly used prescription drugs for anxiety</a:t>
            </a:r>
            <a:br/>
            <a:r>
              <a:rPr b="false" i="false" strike="noStrike" sz="1200" u="none">
                <a:solidFill>
                  <a:srgbClr val="FFFFFF"/>
                </a:solidFill>
                <a:latin typeface="Calibri"/>
              </a:rPr>
              <a:t>pharma purchase jobs in pune</a:t>
            </a:r>
            <a:br/>
            <a:r>
              <a:rPr b="false" i="false" strike="noStrike" sz="1200" u="none">
                <a:solidFill>
                  <a:srgbClr val="FFFFFF"/>
                </a:solidFill>
                <a:latin typeface="Calibri"/>
              </a:rPr>
              <a:t>prescription drugs in ghana</a:t>
            </a:r>
            <a:br/>
            <a:r>
              <a:rPr b="false" i="false" strike="noStrike" sz="1200" u="none">
                <a:solidFill>
                  <a:srgbClr val="FFFFFF"/>
                </a:solidFill>
                <a:latin typeface="Calibri"/>
              </a:rPr>
              <a:t>priceline pharmacy chapel street opening hours</a:t>
            </a:r>
            <a:br/>
            <a:r>
              <a:rPr b="false" i="false" strike="noStrike" sz="1200" u="none">
                <a:solidFill>
                  <a:srgbClr val="FFFFFF"/>
                </a:solidFill>
                <a:latin typeface="Calibri"/>
              </a:rPr>
              <a:t>mistrys pharmacy discount codes</a:t>
            </a:r>
            <a:br/>
            <a:r>
              <a:rPr b="false" i="false" strike="noStrike" sz="1200" u="none">
                <a:solidFill>
                  <a:srgbClr val="FFFFFF"/>
                </a:solidFill>
                <a:latin typeface="Calibri"/>
              </a:rPr>
              <a:t>hy vee mail order pharmacy</a:t>
            </a:r>
            <a:br/>
            <a:r>
              <a:rPr b="false" i="false" strike="noStrike" sz="1200" u="none">
                <a:solidFill>
                  <a:srgbClr val="FFFFFF"/>
                </a:solidFill>
                <a:latin typeface="Calibri"/>
              </a:rPr>
              <a:t>drugstore near mgm grand</a:t>
            </a:r>
            <a:br/>
            <a:r>
              <a:rPr b="false" i="false" strike="noStrike" sz="1200" u="none">
                <a:solidFill>
                  <a:srgbClr val="FFFFFF"/>
                </a:solidFill>
                <a:latin typeface="Calibri"/>
              </a:rPr>
              <a:t>best light foundation from drugstore</a:t>
            </a:r>
            <a:br/>
            <a:r>
              <a:rPr b="false" i="false" strike="noStrike" sz="1200" u="none">
                <a:solidFill>
                  <a:srgbClr val="FFFFFF"/>
                </a:solidFill>
                <a:latin typeface="Calibri"/>
              </a:rPr>
              <a:t>how can i stop online pharmacy spam</a:t>
            </a:r>
            <a:br/>
            <a:r>
              <a:rPr b="false" i="false" strike="noStrike" sz="1200" u="none">
                <a:solidFill>
                  <a:srgbClr val="FFFFFF"/>
                </a:solidFill>
                <a:latin typeface="Calibri"/>
              </a:rPr>
              <a:t>the best drugstore beauty buys</a:t>
            </a:r>
            <a:br/>
            <a:r>
              <a:rPr b="false" i="false" strike="noStrike" sz="1200" u="none">
                <a:solidFill>
                  <a:srgbClr val="FFFFFF"/>
                </a:solidFill>
                <a:latin typeface="Calibri"/>
              </a:rPr>
              <a:t>cost of ivf including drugs</a:t>
            </a:r>
            <a:b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 name="Background" descr="Background"/>
          <p:cNvPicPr>
            <a:picLocks noChangeAspect="1"/>
          </p:cNvPicPr>
          <p:nvPr/>
        </p:nvPicPr>
        <p:blipFill>
          <a:blip r:embed="rId2"/>
          <a:stretch>
            <a:fillRect/>
          </a:stretch>
        </p:blipFill>
        <p:spPr>
          <a:xfrm rot="0">
            <a:off x="0" y="0"/>
            <a:ext cx="11334750" cy="6858000"/>
          </a:xfrm>
          <a:prstGeom prst="rect">
            <a:avLst/>
          </a:prstGeom>
        </p:spPr>
      </p:pic>
      <p:sp>
        <p:nvSpPr>
          <p:cNvPr id="2" name=""/>
          <p:cNvSpPr txBox="1"/>
          <p:nvPr/>
        </p:nvSpPr>
        <p:spPr>
          <a:xfrm rot="0">
            <a:off x="95250" y="95250"/>
            <a:ext cx="8858250" cy="5715000"/>
          </a:xfrm>
          <a:prstGeom prst="rect"/>
          <a:noFill/>
        </p:spPr>
        <p:txBody>
          <a:bodyPr wrap="square" rtlCol="0">
            <a:spAutoFit/>
          </a:bodyPr>
          <a:lstStyle/>
          <a:p>
            <a:pPr algn="l" fontAlgn="base" indent="0" lvl="0"/>
            <a:r>
              <a:rPr b="false" i="false" strike="noStrike" sz="1200" u="none">
                <a:solidFill>
                  <a:srgbClr val="FFFFFF"/>
                </a:solidFill>
                <a:latin typeface="Calibri"/>
              </a:rPr>
              <a:t>generic drugs britannica</a:t>
            </a:r>
            <a:br/>
            <a:r>
              <a:rPr b="false" i="false" strike="noStrike" sz="1200" u="none">
                <a:solidFill>
                  <a:srgbClr val="FFFFFF"/>
                </a:solidFill>
                <a:latin typeface="Calibri"/>
              </a:rPr>
              <a:t>roadrunner prescription drugs</a:t>
            </a:r>
            <a:br/>
            <a:r>
              <a:rPr b="false" i="false" strike="noStrike" sz="1200" u="none">
                <a:solidFill>
                  <a:srgbClr val="FFFFFF"/>
                </a:solidFill>
                <a:latin typeface="Calibri"/>
              </a:rPr>
              <a:t>mtv true life prescription drugs</a:t>
            </a:r>
            <a:br/>
            <a:r>
              <a:rPr b="false" i="false" strike="noStrike" sz="1200" u="none">
                <a:solidFill>
                  <a:srgbClr val="FFFFFF"/>
                </a:solidFill>
                <a:latin typeface="Calibri"/>
              </a:rPr>
              <a:t>priceline pharmacy blackburn opening hours</a:t>
            </a:r>
            <a:br/>
            <a:r>
              <a:rPr b="false" i="false" strike="noStrike" sz="1200" u="none">
                <a:solidFill>
                  <a:srgbClr val="FFFFFF"/>
                </a:solidFill>
                <a:latin typeface="Calibri"/>
              </a:rPr>
              <a:t>best black drugstore mascara</a:t>
            </a:r>
            <a:br/>
            <a:r>
              <a:rPr b="false" i="false" strike="noStrike" sz="1200" u="none">
                <a:solidFill>
                  <a:srgbClr val="FFFFFF"/>
                </a:solidFill>
                <a:latin typeface="Calibri"/>
              </a:rPr>
              <a:t>pdr for nonprescription drugs 2015</a:t>
            </a:r>
            <a:br/>
            <a:r>
              <a:rPr b="false" i="false" strike="noStrike" sz="1200" u="none">
                <a:solidFill>
                  <a:srgbClr val="FFFFFF"/>
                </a:solidFill>
                <a:latin typeface="Calibri"/>
              </a:rPr>
              <a:t>dischem pharmacy prices</a:t>
            </a:r>
            <a:br/>
            <a:r>
              <a:rPr b="false" i="false" strike="noStrike" sz="1200" u="none">
                <a:solidFill>
                  <a:srgbClr val="FFFFFF"/>
                </a:solidFill>
                <a:latin typeface="Calibri"/>
              </a:rPr>
              <a:t>beenleigh prescription centre pharmacy</a:t>
            </a:r>
            <a:br/>
            <a:r>
              <a:rPr b="false" i="false" strike="noStrike" sz="1200" u="none">
                <a:solidFill>
                  <a:srgbClr val="FFFFFF"/>
                </a:solidFill>
                <a:latin typeface="Calibri"/>
              </a:rPr>
              <a:t>pharmacy online reviews uk</a:t>
            </a:r>
            <a:br/>
            <a:r>
              <a:rPr b="false" i="false" strike="noStrike" sz="1200" u="none">
                <a:solidFill>
                  <a:srgbClr val="FFFFFF"/>
                </a:solidFill>
                <a:latin typeface="Calibri"/>
              </a:rPr>
              <a:t>selling prescription drugs uk</a:t>
            </a:r>
            <a:br/>
            <a:r>
              <a:rPr b="false" i="false" strike="noStrike" sz="1200" u="none">
                <a:solidFill>
                  <a:srgbClr val="FFFFFF"/>
                </a:solidFill>
                <a:latin typeface="Calibri"/>
              </a:rPr>
              <a:t>article about prescription drugs</a:t>
            </a:r>
            <a:br/>
            <a:r>
              <a:rPr b="false" i="false" strike="noStrike" sz="1200" u="none">
                <a:solidFill>
                  <a:srgbClr val="FFFFFF"/>
                </a:solidFill>
                <a:latin typeface="Calibri"/>
              </a:rPr>
              <a:t>cheap online pharmacy ireland</a:t>
            </a:r>
            <a:br/>
            <a:r>
              <a:rPr b="false" i="false" strike="noStrike" sz="1200" u="none">
                <a:solidFill>
                  <a:srgbClr val="FFFFFF"/>
                </a:solidFill>
                <a:latin typeface="Calibri"/>
              </a:rPr>
              <a:t>kroger pharmacy generic program</a:t>
            </a:r>
            <a:br/>
            <a:r>
              <a:rPr b="false" i="false" strike="noStrike" sz="1200" u="none">
                <a:solidFill>
                  <a:srgbClr val="FFFFFF"/>
                </a:solidFill>
                <a:latin typeface="Calibri"/>
              </a:rPr>
              <a:t>can prescription drugs cause bad breath</a:t>
            </a:r>
            <a:br/>
            <a:r>
              <a:rPr b="false" i="false" strike="noStrike" sz="1200" u="none">
                <a:solidFill>
                  <a:srgbClr val="FFFFFF"/>
                </a:solidFill>
                <a:latin typeface="Calibri"/>
              </a:rPr>
              <a:t>usc pharmacy prescription refill</a:t>
            </a:r>
            <a:br/>
            <a:r>
              <a:rPr b="false" i="false" strike="noStrike" sz="1200" u="none">
                <a:solidFill>
                  <a:srgbClr val="FFFFFF"/>
                </a:solidFill>
                <a:latin typeface="Calibri"/>
              </a:rPr>
              <a:t>omnicare pharmacy prices</a:t>
            </a:r>
            <a:br/>
            <a:r>
              <a:rPr b="false" i="false" strike="noStrike" sz="1200" u="none">
                <a:solidFill>
                  <a:srgbClr val="FFFFFF"/>
                </a:solidFill>
                <a:latin typeface="Calibri"/>
              </a:rPr>
              <a:t>who is canadian pharmacy online</a:t>
            </a:r>
            <a:b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 name="Background" descr="Background"/>
          <p:cNvPicPr>
            <a:picLocks noChangeAspect="1"/>
          </p:cNvPicPr>
          <p:nvPr/>
        </p:nvPicPr>
        <p:blipFill>
          <a:blip r:embed="rId2"/>
          <a:stretch>
            <a:fillRect/>
          </a:stretch>
        </p:blipFill>
        <p:spPr>
          <a:xfrm rot="0">
            <a:off x="0" y="0"/>
            <a:ext cx="11334750" cy="6858000"/>
          </a:xfrm>
          <a:prstGeom prst="rect">
            <a:avLst/>
          </a:prstGeom>
        </p:spPr>
      </p:pic>
      <p:sp>
        <p:nvSpPr>
          <p:cNvPr id="2" name=""/>
          <p:cNvSpPr txBox="1"/>
          <p:nvPr/>
        </p:nvSpPr>
        <p:spPr>
          <a:xfrm rot="0">
            <a:off x="95250" y="95250"/>
            <a:ext cx="8858250" cy="5715000"/>
          </a:xfrm>
          <a:prstGeom prst="rect"/>
          <a:noFill/>
        </p:spPr>
        <p:txBody>
          <a:bodyPr wrap="square" rtlCol="0">
            <a:spAutoFit/>
          </a:bodyPr>
          <a:lstStyle/>
          <a:p>
            <a:pPr algn="l" fontAlgn="base" indent="0" lvl="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 name="Background" descr="Background"/>
          <p:cNvPicPr>
            <a:picLocks noChangeAspect="1"/>
          </p:cNvPicPr>
          <p:nvPr/>
        </p:nvPicPr>
        <p:blipFill>
          <a:blip r:embed="rId2"/>
          <a:stretch>
            <a:fillRect/>
          </a:stretch>
        </p:blipFill>
        <p:spPr>
          <a:xfrm rot="0">
            <a:off x="0" y="0"/>
            <a:ext cx="11334750" cy="6858000"/>
          </a:xfrm>
          <a:prstGeom prst="rect">
            <a:avLst/>
          </a:prstGeom>
        </p:spPr>
      </p:pic>
      <p:sp>
        <p:nvSpPr>
          <p:cNvPr id="2" name=""/>
          <p:cNvSpPr txBox="1"/>
          <p:nvPr/>
        </p:nvSpPr>
        <p:spPr>
          <a:xfrm rot="0">
            <a:off x="95250" y="95250"/>
            <a:ext cx="8858250" cy="5715000"/>
          </a:xfrm>
          <a:prstGeom prst="rect"/>
          <a:noFill/>
        </p:spPr>
        <p:txBody>
          <a:bodyPr wrap="square" rtlCol="0">
            <a:spAutoFit/>
          </a:bodyPr>
          <a:lstStyle/>
          <a:p>
            <a:pPr algn="l" fontAlgn="base" indent="0" lvl="0"/>
            <a:r>
              <a:rPr b="false" i="false" strike="noStrike" sz="1200" u="none">
                <a:solidFill>
                  <a:srgbClr val="FFFFFF"/>
                </a:solidFill>
                <a:latin typeface="Calibri"/>
              </a:rPr>
              <a:t>cost of new prescription drugs</a:t>
            </a:r>
            <a:br/>
            <a:r>
              <a:rPr b="false" i="false" strike="noStrike" sz="1200" u="none">
                <a:solidFill>
                  <a:srgbClr val="FFFFFF"/>
                </a:solidFill>
                <a:latin typeface="Calibri"/>
              </a:rPr>
              <a:t>drugs online mexico</a:t>
            </a:r>
            <a:br/>
            <a:r>
              <a:rPr b="false" i="false" strike="noStrike" sz="1200" u="none">
                <a:solidFill>
                  <a:srgbClr val="FFFFFF"/>
                </a:solidFill>
                <a:latin typeface="Calibri"/>
              </a:rPr>
              <a:t>priceline pharmacy forster opening hours</a:t>
            </a:r>
            <a:br/>
            <a:r>
              <a:rPr b="false" i="false" strike="noStrike" sz="1200" u="none">
                <a:solidFill>
                  <a:srgbClr val="FFFFFF"/>
                </a:solidFill>
                <a:latin typeface="Calibri"/>
              </a:rPr>
              <a:t>does costco pharmacy has adderall</a:t>
            </a:r>
            <a:br/>
            <a:r>
              <a:rPr b="false" i="false" strike="noStrike" sz="1200" u="none">
                <a:solidFill>
                  <a:srgbClr val="FFFFFF"/>
                </a:solidFill>
                <a:latin typeface="Calibri"/>
              </a:rPr>
              <a:t>hickeys pharmacy online</a:t>
            </a:r>
            <a:br/>
            <a:r>
              <a:rPr b="false" i="false" strike="noStrike" sz="1200" u="none">
                <a:solidFill>
                  <a:srgbClr val="FFFFFF"/>
                </a:solidFill>
                <a:latin typeface="Calibri"/>
              </a:rPr>
              <a:t>cvs pharmacy price list</a:t>
            </a:r>
            <a:br/>
            <a:r>
              <a:rPr b="false" i="false" strike="noStrike" sz="1200" u="none">
                <a:solidFill>
                  <a:srgbClr val="FFFFFF"/>
                </a:solidFill>
                <a:latin typeface="Calibri"/>
              </a:rPr>
              <a:t>canada pharmacy 24 discount code</a:t>
            </a:r>
            <a:br/>
            <a:r>
              <a:rPr b="false" i="false" strike="noStrike" sz="1200" u="none">
                <a:solidFill>
                  <a:srgbClr val="FFFFFF"/>
                </a:solidFill>
                <a:latin typeface="Calibri"/>
              </a:rPr>
              <a:t>online pharmacy license in india</a:t>
            </a:r>
            <a:br/>
            <a:r>
              <a:rPr b="false" i="false" strike="noStrike" sz="1200" u="none">
                <a:solidFill>
                  <a:srgbClr val="FFFFFF"/>
                </a:solidFill>
                <a:latin typeface="Calibri"/>
              </a:rPr>
              <a:t>200 top prescription drugs list</a:t>
            </a:r>
            <a:br/>
            <a:r>
              <a:rPr b="false" i="false" strike="noStrike" sz="1200" u="none">
                <a:solidFill>
                  <a:srgbClr val="FFFFFF"/>
                </a:solidFill>
                <a:latin typeface="Calibri"/>
              </a:rPr>
              <a:t>cancer drugs price list</a:t>
            </a:r>
            <a:br/>
            <a:r>
              <a:rPr b="false" i="false" strike="noStrike" sz="1200" u="none">
                <a:solidFill>
                  <a:srgbClr val="FFFFFF"/>
                </a:solidFill>
                <a:latin typeface="Calibri"/>
              </a:rPr>
              <a:t>first medicine online pharmacy reviews</a:t>
            </a:r>
            <a:br/>
            <a:r>
              <a:rPr b="false" i="false" strike="noStrike" sz="1200" u="none">
                <a:solidFill>
                  <a:srgbClr val="FFFFFF"/>
                </a:solidFill>
                <a:latin typeface="Calibri"/>
              </a:rPr>
              <a:t>discount pharmacy king st newtown</a:t>
            </a:r>
            <a:br/>
            <a:r>
              <a:rPr b="false" i="false" strike="noStrike" sz="1200" u="none">
                <a:solidFill>
                  <a:srgbClr val="FFFFFF"/>
                </a:solidFill>
                <a:latin typeface="Calibri"/>
              </a:rPr>
              <a:t>verona pharma share price</a:t>
            </a:r>
            <a:br/>
            <a:r>
              <a:rPr b="false" i="false" strike="noStrike" sz="1200" u="none">
                <a:solidFill>
                  <a:srgbClr val="FFFFFF"/>
                </a:solidFill>
                <a:latin typeface="Calibri"/>
              </a:rPr>
              <a:t>independent pharmacy costs</a:t>
            </a:r>
            <a:br/>
            <a:r>
              <a:rPr b="false" i="false" strike="noStrike" sz="1200" u="none">
                <a:solidFill>
                  <a:srgbClr val="FFFFFF"/>
                </a:solidFill>
                <a:latin typeface="Calibri"/>
              </a:rPr>
              <a:t>drug price comparisons for drugstore</a:t>
            </a:r>
            <a:br/>
            <a:r>
              <a:rPr b="false" i="false" strike="noStrike" sz="1200" u="none">
                <a:solidFill>
                  <a:srgbClr val="FFFFFF"/>
                </a:solidFill>
                <a:latin typeface="Calibri"/>
              </a:rPr>
              <a:t>average wholesale price drugs 2013</a:t>
            </a:r>
            <a:br/>
            <a:r>
              <a:rPr b="false" i="false" strike="noStrike" sz="1200" u="none">
                <a:solidFill>
                  <a:srgbClr val="FFFFFF"/>
                </a:solidFill>
                <a:latin typeface="Calibri"/>
              </a:rPr>
              <a:t>lloyds pharmacy online shopping</a:t>
            </a:r>
            <a:b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 name="Background" descr="Background"/>
          <p:cNvPicPr>
            <a:picLocks noChangeAspect="1"/>
          </p:cNvPicPr>
          <p:nvPr/>
        </p:nvPicPr>
        <p:blipFill>
          <a:blip r:embed="rId2"/>
          <a:stretch>
            <a:fillRect/>
          </a:stretch>
        </p:blipFill>
        <p:spPr>
          <a:xfrm rot="0">
            <a:off x="0" y="0"/>
            <a:ext cx="11334750" cy="6858000"/>
          </a:xfrm>
          <a:prstGeom prst="rect">
            <a:avLst/>
          </a:prstGeom>
        </p:spPr>
      </p:pic>
      <p:sp>
        <p:nvSpPr>
          <p:cNvPr id="2" name=""/>
          <p:cNvSpPr txBox="1"/>
          <p:nvPr/>
        </p:nvSpPr>
        <p:spPr>
          <a:xfrm rot="0">
            <a:off x="95250" y="95250"/>
            <a:ext cx="8858250" cy="5715000"/>
          </a:xfrm>
          <a:prstGeom prst="rect"/>
          <a:noFill/>
        </p:spPr>
        <p:txBody>
          <a:bodyPr wrap="square" rtlCol="0">
            <a:spAutoFit/>
          </a:bodyPr>
          <a:lstStyle/>
          <a:p>
            <a:pPr algn="l" fontAlgn="base" indent="0" lvl="0"/>
            <a:r>
              <a:rPr b="false" i="false" strike="noStrike" sz="1200" u="none">
                <a:solidFill>
                  <a:srgbClr val="FFFFFF"/>
                </a:solidFill>
                <a:latin typeface="Calibri"/>
              </a:rPr>
              <a:t>value plus discount pharmacy darwin</a:t>
            </a:r>
            <a:br/>
            <a:r>
              <a:rPr b="false" i="false" strike="noStrike" sz="1200" u="none">
                <a:solidFill>
                  <a:srgbClr val="FFFFFF"/>
                </a:solidFill>
                <a:latin typeface="Calibri"/>
              </a:rPr>
              <a:t>online canadian pharmacy vyvanse</a:t>
            </a:r>
            <a:br/>
            <a:r>
              <a:rPr b="false" i="false" strike="noStrike" sz="1200" u="none">
                <a:solidFill>
                  <a:srgbClr val="FFFFFF"/>
                </a:solidFill>
                <a:latin typeface="Calibri"/>
              </a:rPr>
              <a:t>walmart pharmacy discount prescription card</a:t>
            </a:r>
            <a:br/>
            <a:r>
              <a:rPr b="false" i="false" strike="noStrike" sz="1200" u="none">
                <a:solidFill>
                  <a:srgbClr val="FFFFFF"/>
                </a:solidFill>
                <a:latin typeface="Calibri"/>
              </a:rPr>
              <a:t>what is the cheapest pharmacy for adderall</a:t>
            </a:r>
            <a:br/>
            <a:r>
              <a:rPr b="false" i="false" strike="noStrike" sz="1200" u="none">
                <a:solidFill>
                  <a:srgbClr val="FFFFFF"/>
                </a:solidFill>
                <a:latin typeface="Calibri"/>
              </a:rPr>
              <a:t>sky pharmacy online</a:t>
            </a:r>
            <a:br/>
            <a:r>
              <a:rPr b="false" i="false" strike="noStrike" sz="1200" u="none">
                <a:solidFill>
                  <a:srgbClr val="FFFFFF"/>
                </a:solidFill>
                <a:latin typeface="Calibri"/>
              </a:rPr>
              <a:t>fda shuts down online pharmacy</a:t>
            </a:r>
            <a:br/>
            <a:r>
              <a:rPr b="false" i="false" strike="noStrike" sz="1200" u="none">
                <a:solidFill>
                  <a:srgbClr val="FFFFFF"/>
                </a:solidFill>
                <a:latin typeface="Calibri"/>
              </a:rPr>
              <a:t>priceline pharmacy karratha</a:t>
            </a:r>
            <a:br/>
            <a:r>
              <a:rPr b="false" i="false" strike="noStrike" sz="1200" u="none">
                <a:solidFill>
                  <a:srgbClr val="FFFFFF"/>
                </a:solidFill>
                <a:latin typeface="Calibri"/>
              </a:rPr>
              <a:t>walgreens pharmacy online chat</a:t>
            </a:r>
            <a:br/>
            <a:r>
              <a:rPr b="false" i="false" strike="noStrike" sz="1200" u="none">
                <a:solidFill>
                  <a:srgbClr val="FFFFFF"/>
                </a:solidFill>
                <a:latin typeface="Calibri"/>
              </a:rPr>
              <a:t>cloma pharma buy</a:t>
            </a:r>
            <a:br/>
            <a:r>
              <a:rPr b="false" i="false" strike="noStrike" sz="1200" u="none">
                <a:solidFill>
                  <a:srgbClr val="FFFFFF"/>
                </a:solidFill>
                <a:latin typeface="Calibri"/>
              </a:rPr>
              <a:t>best drugs for cystic acne</a:t>
            </a:r>
            <a:br/>
            <a:r>
              <a:rPr b="false" i="false" strike="noStrike" sz="1200" u="none">
                <a:solidFill>
                  <a:srgbClr val="FFFFFF"/>
                </a:solidFill>
                <a:latin typeface="Calibri"/>
              </a:rPr>
              <a:t>m&amp;d pharma costa rica</a:t>
            </a:r>
            <a:br/>
            <a:r>
              <a:rPr b="false" i="false" strike="noStrike" sz="1200" u="none">
                <a:solidFill>
                  <a:srgbClr val="FFFFFF"/>
                </a:solidFill>
                <a:latin typeface="Calibri"/>
              </a:rPr>
              <a:t>cheap pharma whey ht</a:t>
            </a:r>
            <a:br/>
            <a:r>
              <a:rPr b="false" i="false" strike="noStrike" sz="1200" u="none">
                <a:solidFill>
                  <a:srgbClr val="FFFFFF"/>
                </a:solidFill>
                <a:latin typeface="Calibri"/>
              </a:rPr>
              <a:t>best drugstore makeup tips</a:t>
            </a:r>
            <a:br/>
            <a:r>
              <a:rPr b="false" i="false" strike="noStrike" sz="1200" u="none">
                <a:solidFill>
                  <a:srgbClr val="FFFFFF"/>
                </a:solidFill>
                <a:latin typeface="Calibri"/>
              </a:rPr>
              <a:t>online pharmacy free delivery</a:t>
            </a:r>
            <a:br/>
            <a:r>
              <a:rPr b="false" i="false" strike="noStrike" sz="1200" u="none">
                <a:solidFill>
                  <a:srgbClr val="FFFFFF"/>
                </a:solidFill>
                <a:latin typeface="Calibri"/>
              </a:rPr>
              <a:t>can u order prescription drugs online</a:t>
            </a:r>
            <a:br/>
            <a:r>
              <a:rPr b="false" i="false" strike="noStrike" sz="1200" u="none">
                <a:solidFill>
                  <a:srgbClr val="FFFFFF"/>
                </a:solidFill>
                <a:latin typeface="Calibri"/>
              </a:rPr>
              <a:t>people's pharmacy generic drugs</a:t>
            </a:r>
            <a:br/>
            <a:r>
              <a:rPr b="false" i="false" strike="noStrike" sz="1200" u="none">
                <a:solidFill>
                  <a:srgbClr val="FFFFFF"/>
                </a:solidFill>
                <a:latin typeface="Calibri"/>
              </a:rPr>
              <a:t>real online pharmacy canada</a:t>
            </a:r>
            <a:b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 name="Background" descr="Background"/>
          <p:cNvPicPr>
            <a:picLocks noChangeAspect="1"/>
          </p:cNvPicPr>
          <p:nvPr/>
        </p:nvPicPr>
        <p:blipFill>
          <a:blip r:embed="rId2"/>
          <a:stretch>
            <a:fillRect/>
          </a:stretch>
        </p:blipFill>
        <p:spPr>
          <a:xfrm rot="0">
            <a:off x="0" y="0"/>
            <a:ext cx="11334750" cy="6858000"/>
          </a:xfrm>
          <a:prstGeom prst="rect">
            <a:avLst/>
          </a:prstGeom>
        </p:spPr>
      </p:pic>
      <p:sp>
        <p:nvSpPr>
          <p:cNvPr id="2" name=""/>
          <p:cNvSpPr txBox="1"/>
          <p:nvPr/>
        </p:nvSpPr>
        <p:spPr>
          <a:xfrm rot="0">
            <a:off x="95250" y="95250"/>
            <a:ext cx="8858250" cy="5715000"/>
          </a:xfrm>
          <a:prstGeom prst="rect"/>
          <a:noFill/>
        </p:spPr>
        <p:txBody>
          <a:bodyPr wrap="square" rtlCol="0">
            <a:spAutoFit/>
          </a:bodyPr>
          <a:lstStyle/>
          <a:p>
            <a:pPr algn="l" fontAlgn="base" indent="0" lvl="0"/>
            <a:r>
              <a:rPr b="false" i="false" strike="noStrike" sz="1200" u="none">
                <a:solidFill>
                  <a:srgbClr val="FFFFFF"/>
                </a:solidFill>
                <a:latin typeface="Calibri"/>
              </a:rPr>
              <a:t>legal drugs in costa rica</a:t>
            </a:r>
            <a:br/>
            <a:r>
              <a:rPr b="false" i="false" strike="noStrike" sz="1200" u="none">
                <a:solidFill>
                  <a:srgbClr val="FFFFFF"/>
                </a:solidFill>
                <a:latin typeface="Calibri"/>
              </a:rPr>
              <a:t>new prescription pharmacy gift card</a:t>
            </a:r>
            <a:br/>
            <a:r>
              <a:rPr b="false" i="false" strike="noStrike" sz="1200" u="none">
                <a:solidFill>
                  <a:srgbClr val="FFFFFF"/>
                </a:solidFill>
                <a:latin typeface="Calibri"/>
              </a:rPr>
              <a:t>pharmacy buy online new zealand</a:t>
            </a:r>
            <a:br/>
            <a:r>
              <a:rPr b="false" i="false" strike="noStrike" sz="1200" u="none">
                <a:solidFill>
                  <a:srgbClr val="FFFFFF"/>
                </a:solidFill>
                <a:latin typeface="Calibri"/>
              </a:rPr>
              <a:t>online pharmacy overnight delivery</a:t>
            </a:r>
            <a:br/>
            <a:r>
              <a:rPr b="false" i="false" strike="noStrike" sz="1200" u="none">
                <a:solidFill>
                  <a:srgbClr val="FFFFFF"/>
                </a:solidFill>
                <a:latin typeface="Calibri"/>
              </a:rPr>
              <a:t>buying prescription drugs in aruba</a:t>
            </a:r>
            <a:br/>
            <a:r>
              <a:rPr b="false" i="false" strike="noStrike" sz="1200" u="none">
                <a:solidFill>
                  <a:srgbClr val="FFFFFF"/>
                </a:solidFill>
                <a:latin typeface="Calibri"/>
              </a:rPr>
              <a:t>10 best selling pharmaceutical drugs</a:t>
            </a:r>
            <a:br/>
            <a:r>
              <a:rPr b="false" i="false" strike="noStrike" sz="1200" u="none">
                <a:solidFill>
                  <a:srgbClr val="FFFFFF"/>
                </a:solidFill>
                <a:latin typeface="Calibri"/>
              </a:rPr>
              <a:t>kinney drugs prescription prices</a:t>
            </a:r>
            <a:br/>
            <a:r>
              <a:rPr b="false" i="false" strike="noStrike" sz="1200" u="none">
                <a:solidFill>
                  <a:srgbClr val="FFFFFF"/>
                </a:solidFill>
                <a:latin typeface="Calibri"/>
              </a:rPr>
              <a:t>rx r us compounding pharmacy</a:t>
            </a:r>
            <a:br/>
            <a:r>
              <a:rPr b="false" i="false" strike="noStrike" sz="1200" u="none">
                <a:solidFill>
                  <a:srgbClr val="FFFFFF"/>
                </a:solidFill>
                <a:latin typeface="Calibri"/>
              </a:rPr>
              <a:t>prescription drugs and psychosis</a:t>
            </a:r>
            <a:br/>
            <a:r>
              <a:rPr b="false" i="false" strike="noStrike" sz="1200" u="none">
                <a:solidFill>
                  <a:srgbClr val="FFFFFF"/>
                </a:solidFill>
                <a:latin typeface="Calibri"/>
              </a:rPr>
              <a:t>ohio board of pharmacy prescription requirements</a:t>
            </a:r>
            <a:br/>
            <a:r>
              <a:rPr b="false" i="false" strike="noStrike" sz="1200" u="none">
                <a:solidFill>
                  <a:srgbClr val="FFFFFF"/>
                </a:solidFill>
                <a:latin typeface="Calibri"/>
              </a:rPr>
              <a:t>how to ship prescription drugs from canada</a:t>
            </a:r>
            <a:br/>
            <a:r>
              <a:rPr b="false" i="false" strike="noStrike" sz="1200" u="none">
                <a:solidFill>
                  <a:srgbClr val="FFFFFF"/>
                </a:solidFill>
                <a:latin typeface="Calibri"/>
              </a:rPr>
              <a:t>buying prescription drugs from overseas</a:t>
            </a:r>
            <a:br/>
            <a:r>
              <a:rPr b="false" i="false" strike="noStrike" sz="1200" u="none">
                <a:solidFill>
                  <a:srgbClr val="FFFFFF"/>
                </a:solidFill>
                <a:latin typeface="Calibri"/>
              </a:rPr>
              <a:t>costco royal palm beach pharmacy hours</a:t>
            </a:r>
            <a:br/>
            <a:r>
              <a:rPr b="false" i="false" strike="noStrike" sz="1200" u="none">
                <a:solidFill>
                  <a:srgbClr val="FFFFFF"/>
                </a:solidFill>
                <a:latin typeface="Calibri"/>
              </a:rPr>
              <a:t>what are the penalties for possession of prescription drugs in montana</a:t>
            </a:r>
            <a:br/>
            <a:r>
              <a:rPr b="false" i="false" strike="noStrike" sz="1200" u="none">
                <a:solidFill>
                  <a:srgbClr val="FFFFFF"/>
                </a:solidFill>
                <a:latin typeface="Calibri"/>
              </a:rPr>
              <a:t>price chopper pharmacy slingerlands</a:t>
            </a:r>
            <a:br/>
            <a:r>
              <a:rPr b="false" i="false" strike="noStrike" sz="1200" u="none">
                <a:solidFill>
                  <a:srgbClr val="FFFFFF"/>
                </a:solidFill>
                <a:latin typeface="Calibri"/>
              </a:rPr>
              <a:t>help for seniors with prescription drugs</a:t>
            </a:r>
            <a:br/>
            <a:r>
              <a:rPr b="false" i="false" strike="noStrike" sz="1200" u="none">
                <a:solidFill>
                  <a:srgbClr val="FFFFFF"/>
                </a:solidFill>
                <a:latin typeface="Calibri"/>
              </a:rPr>
              <a:t>pharmacy online queensland</a:t>
            </a:r>
            <a:b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 name="Background" descr="Background"/>
          <p:cNvPicPr>
            <a:picLocks noChangeAspect="1"/>
          </p:cNvPicPr>
          <p:nvPr/>
        </p:nvPicPr>
        <p:blipFill>
          <a:blip r:embed="rId2"/>
          <a:stretch>
            <a:fillRect/>
          </a:stretch>
        </p:blipFill>
        <p:spPr>
          <a:xfrm rot="0">
            <a:off x="0" y="0"/>
            <a:ext cx="11334750" cy="6858000"/>
          </a:xfrm>
          <a:prstGeom prst="rect">
            <a:avLst/>
          </a:prstGeom>
        </p:spPr>
      </p:pic>
      <p:sp>
        <p:nvSpPr>
          <p:cNvPr id="2" name=""/>
          <p:cNvSpPr txBox="1"/>
          <p:nvPr/>
        </p:nvSpPr>
        <p:spPr>
          <a:xfrm rot="0">
            <a:off x="95250" y="95250"/>
            <a:ext cx="8858250" cy="5715000"/>
          </a:xfrm>
          <a:prstGeom prst="rect"/>
          <a:noFill/>
        </p:spPr>
        <p:txBody>
          <a:bodyPr wrap="square" rtlCol="0">
            <a:spAutoFit/>
          </a:bodyPr>
          <a:lstStyle/>
          <a:p>
            <a:pPr algn="l" fontAlgn="base" indent="0" lvl="0"/>
            <a:r>
              <a:rPr b="false" i="false" strike="noStrike" sz="1200" u="none">
                <a:solidFill>
                  <a:srgbClr val="FFFFFF"/>
                </a:solidFill>
                <a:latin typeface="Calibri"/>
              </a:rPr>
              <a:t>pharmacy online australia coupon</a:t>
            </a:r>
            <a:br/>
            <a:r>
              <a:rPr b="false" i="false" strike="noStrike" sz="1200" u="none">
                <a:solidFill>
                  <a:srgbClr val="FFFFFF"/>
                </a:solidFill>
                <a:latin typeface="Calibri"/>
              </a:rPr>
              <a:t>buy bodybuilding drugs</a:t>
            </a:r>
            <a:br/>
            <a:r>
              <a:rPr b="false" i="false" strike="noStrike" sz="1200" u="none">
                <a:solidFill>
                  <a:srgbClr val="FFFFFF"/>
                </a:solidFill>
                <a:latin typeface="Calibri"/>
              </a:rPr>
              <a:t>18 celebrities who died from prescription drugs</a:t>
            </a:r>
            <a:br/>
            <a:r>
              <a:rPr b="false" i="false" strike="noStrike" sz="1200" u="none">
                <a:solidFill>
                  <a:srgbClr val="FFFFFF"/>
                </a:solidFill>
                <a:latin typeface="Calibri"/>
              </a:rPr>
              <a:t>online pharmacy home delivery</a:t>
            </a:r>
            <a:br/>
            <a:r>
              <a:rPr b="false" i="false" strike="noStrike" sz="1200" u="none">
                <a:solidFill>
                  <a:srgbClr val="FFFFFF"/>
                </a:solidFill>
                <a:latin typeface="Calibri"/>
              </a:rPr>
              <a:t>theft of prescription drugs in ohio</a:t>
            </a:r>
            <a:br/>
            <a:r>
              <a:rPr b="false" i="false" strike="noStrike" sz="1200" u="none">
                <a:solidFill>
                  <a:srgbClr val="FFFFFF"/>
                </a:solidFill>
                <a:latin typeface="Calibri"/>
              </a:rPr>
              <a:t>costco pharmacy hours fredericksburg va</a:t>
            </a:r>
            <a:br/>
            <a:r>
              <a:rPr b="false" i="false" strike="noStrike" sz="1200" u="none">
                <a:solidFill>
                  <a:srgbClr val="FFFFFF"/>
                </a:solidFill>
                <a:latin typeface="Calibri"/>
              </a:rPr>
              <a:t>mail order pharmacy career</a:t>
            </a:r>
            <a:br/>
            <a:r>
              <a:rPr b="false" i="false" strike="noStrike" sz="1200" u="none">
                <a:solidFill>
                  <a:srgbClr val="FFFFFF"/>
                </a:solidFill>
                <a:latin typeface="Calibri"/>
              </a:rPr>
              <a:t>discount drugs india</a:t>
            </a:r>
            <a:br/>
            <a:r>
              <a:rPr b="false" i="false" strike="noStrike" sz="1200" u="none">
                <a:solidFill>
                  <a:srgbClr val="FFFFFF"/>
                </a:solidFill>
                <a:latin typeface="Calibri"/>
              </a:rPr>
              <a:t>ny pharmacy prescription transfer</a:t>
            </a:r>
            <a:br/>
            <a:r>
              <a:rPr b="false" i="false" strike="noStrike" sz="1200" u="none">
                <a:solidFill>
                  <a:srgbClr val="FFFFFF"/>
                </a:solidFill>
                <a:latin typeface="Calibri"/>
              </a:rPr>
              <a:t>priceline pharmacy hornsby</a:t>
            </a:r>
            <a:br/>
            <a:r>
              <a:rPr b="false" i="false" strike="noStrike" sz="1200" u="none">
                <a:solidFill>
                  <a:srgbClr val="FFFFFF"/>
                </a:solidFill>
                <a:latin typeface="Calibri"/>
              </a:rPr>
              <a:t>patent drugs vs generic drugs</a:t>
            </a:r>
            <a:br/>
            <a:r>
              <a:rPr b="false" i="false" strike="noStrike" sz="1200" u="none">
                <a:solidFill>
                  <a:srgbClr val="FFFFFF"/>
                </a:solidFill>
                <a:latin typeface="Calibri"/>
              </a:rPr>
              <a:t>ontario budget generic drugs</a:t>
            </a:r>
            <a:br/>
            <a:r>
              <a:rPr b="false" i="false" strike="noStrike" sz="1200" u="none">
                <a:solidFill>
                  <a:srgbClr val="FFFFFF"/>
                </a:solidFill>
                <a:latin typeface="Calibri"/>
              </a:rPr>
              <a:t>best drugs to buy in mexico</a:t>
            </a:r>
            <a:br/>
            <a:r>
              <a:rPr b="false" i="false" strike="noStrike" sz="1200" u="none">
                <a:solidFill>
                  <a:srgbClr val="FFFFFF"/>
                </a:solidFill>
                <a:latin typeface="Calibri"/>
              </a:rPr>
              <a:t>cost of drugs in the uk</a:t>
            </a:r>
            <a:br/>
            <a:r>
              <a:rPr b="false" i="false" strike="noStrike" sz="1200" u="none">
                <a:solidFill>
                  <a:srgbClr val="FFFFFF"/>
                </a:solidFill>
                <a:latin typeface="Calibri"/>
              </a:rPr>
              <a:t>generic pharmaceutical companies philadelphia</a:t>
            </a:r>
            <a:br/>
            <a:r>
              <a:rPr b="false" i="false" strike="noStrike" sz="1200" u="none">
                <a:solidFill>
                  <a:srgbClr val="FFFFFF"/>
                </a:solidFill>
                <a:latin typeface="Calibri"/>
              </a:rPr>
              <a:t>costco pharmacy westbury new york</a:t>
            </a:r>
            <a:br/>
            <a:r>
              <a:rPr b="false" i="false" strike="noStrike" sz="1200" u="none">
                <a:solidFill>
                  <a:srgbClr val="FFFFFF"/>
                </a:solidFill>
                <a:latin typeface="Calibri"/>
              </a:rPr>
              <a:t>drugs showing first order kinetics</a:t>
            </a:r>
            <a:b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 name="Background" descr="Background"/>
          <p:cNvPicPr>
            <a:picLocks noChangeAspect="1"/>
          </p:cNvPicPr>
          <p:nvPr/>
        </p:nvPicPr>
        <p:blipFill>
          <a:blip r:embed="rId2"/>
          <a:stretch>
            <a:fillRect/>
          </a:stretch>
        </p:blipFill>
        <p:spPr>
          <a:xfrm rot="0">
            <a:off x="0" y="0"/>
            <a:ext cx="11334750" cy="6858000"/>
          </a:xfrm>
          <a:prstGeom prst="rect">
            <a:avLst/>
          </a:prstGeom>
        </p:spPr>
      </p:pic>
      <p:sp>
        <p:nvSpPr>
          <p:cNvPr id="2" name=""/>
          <p:cNvSpPr txBox="1"/>
          <p:nvPr/>
        </p:nvSpPr>
        <p:spPr>
          <a:xfrm rot="0">
            <a:off x="95250" y="95250"/>
            <a:ext cx="8858250" cy="5715000"/>
          </a:xfrm>
          <a:prstGeom prst="rect"/>
          <a:noFill/>
        </p:spPr>
        <p:txBody>
          <a:bodyPr wrap="square" rtlCol="0">
            <a:spAutoFit/>
          </a:bodyPr>
          <a:lstStyle/>
          <a:p>
            <a:pPr algn="l" fontAlgn="base" indent="0" lvl="0"/>
            <a:r>
              <a:rPr b="false" i="false" strike="noStrike" sz="1200" u="none">
                <a:solidFill>
                  <a:srgbClr val="FFFFFF"/>
                </a:solidFill>
                <a:latin typeface="Calibri"/>
              </a:rPr>
              <a:t>buy rite pharmacy la habra</a:t>
            </a:r>
            <a:br/>
            <a:r>
              <a:rPr b="false" i="false" strike="noStrike" sz="1200" u="none">
                <a:solidFill>
                  <a:srgbClr val="FFFFFF"/>
                </a:solidFill>
                <a:latin typeface="Calibri"/>
              </a:rPr>
              <a:t>best drugstore concealer ever</a:t>
            </a:r>
            <a:br/>
            <a:r>
              <a:rPr b="false" i="false" strike="noStrike" sz="1200" u="none">
                <a:solidFill>
                  <a:srgbClr val="FFFFFF"/>
                </a:solidFill>
                <a:latin typeface="Calibri"/>
              </a:rPr>
              <a:t>cost of drugs around the world</a:t>
            </a:r>
            <a:br/>
            <a:r>
              <a:rPr b="false" i="false" strike="noStrike" sz="1200" u="none">
                <a:solidFill>
                  <a:srgbClr val="FFFFFF"/>
                </a:solidFill>
                <a:latin typeface="Calibri"/>
              </a:rPr>
              <a:t>can prescription drugs be taken while driving</a:t>
            </a:r>
            <a:br/>
            <a:r>
              <a:rPr b="false" i="false" strike="noStrike" sz="1200" u="none">
                <a:solidFill>
                  <a:srgbClr val="FFFFFF"/>
                </a:solidFill>
                <a:latin typeface="Calibri"/>
              </a:rPr>
              <a:t>best drugs to do alone</a:t>
            </a:r>
            <a:br/>
            <a:r>
              <a:rPr b="false" i="false" strike="noStrike" sz="1200" u="none">
                <a:solidFill>
                  <a:srgbClr val="FFFFFF"/>
                </a:solidFill>
                <a:latin typeface="Calibri"/>
              </a:rPr>
              <a:t>war on drugs best kept secret</a:t>
            </a:r>
            <a:br/>
            <a:r>
              <a:rPr b="false" i="false" strike="noStrike" sz="1200" u="none">
                <a:solidFill>
                  <a:srgbClr val="FFFFFF"/>
                </a:solidFill>
                <a:latin typeface="Calibri"/>
              </a:rPr>
              <a:t>does costco pharmacy take anthem blue cross</a:t>
            </a:r>
            <a:br/>
            <a:r>
              <a:rPr b="false" i="false" strike="noStrike" sz="1200" u="none">
                <a:solidFill>
                  <a:srgbClr val="FFFFFF"/>
                </a:solidFill>
                <a:latin typeface="Calibri"/>
              </a:rPr>
              <a:t>discount pharmacy box hill</a:t>
            </a:r>
            <a:br/>
            <a:r>
              <a:rPr b="false" i="false" strike="noStrike" sz="1200" u="none">
                <a:solidFill>
                  <a:srgbClr val="FFFFFF"/>
                </a:solidFill>
                <a:latin typeface="Calibri"/>
              </a:rPr>
              <a:t>prescription drugs in brazil</a:t>
            </a:r>
            <a:br/>
            <a:r>
              <a:rPr b="false" i="false" strike="noStrike" sz="1200" u="none">
                <a:solidFill>
                  <a:srgbClr val="FFFFFF"/>
                </a:solidFill>
                <a:latin typeface="Calibri"/>
              </a:rPr>
              <a:t>buy drugs on instagram</a:t>
            </a:r>
            <a:br/>
            <a:r>
              <a:rPr b="false" i="false" strike="noStrike" sz="1200" u="none">
                <a:solidFill>
                  <a:srgbClr val="FFFFFF"/>
                </a:solidFill>
                <a:latin typeface="Calibri"/>
              </a:rPr>
              <a:t>who has the lowest pharmacy prices</a:t>
            </a:r>
            <a:br/>
            <a:r>
              <a:rPr b="false" i="false" strike="noStrike" sz="1200" u="none">
                <a:solidFill>
                  <a:srgbClr val="FFFFFF"/>
                </a:solidFill>
                <a:latin typeface="Calibri"/>
              </a:rPr>
              <a:t>heb pharmacy generics</a:t>
            </a:r>
            <a:br/>
            <a:r>
              <a:rPr b="false" i="false" strike="noStrike" sz="1200" u="none">
                <a:solidFill>
                  <a:srgbClr val="FFFFFF"/>
                </a:solidFill>
                <a:latin typeface="Calibri"/>
              </a:rPr>
              <a:t>unwanted prescription drugs uk</a:t>
            </a:r>
            <a:br/>
            <a:r>
              <a:rPr b="false" i="false" strike="noStrike" sz="1200" u="none">
                <a:solidFill>
                  <a:srgbClr val="FFFFFF"/>
                </a:solidFill>
                <a:latin typeface="Calibri"/>
              </a:rPr>
              <a:t>canada online pharmacy degree</a:t>
            </a:r>
            <a:br/>
            <a:r>
              <a:rPr b="false" i="false" strike="noStrike" sz="1200" u="none">
                <a:solidFill>
                  <a:srgbClr val="FFFFFF"/>
                </a:solidFill>
                <a:latin typeface="Calibri"/>
              </a:rPr>
              <a:t>prescription drugs discount plans</a:t>
            </a:r>
            <a:br/>
            <a:r>
              <a:rPr b="false" i="false" strike="noStrike" sz="1200" u="none">
                <a:solidFill>
                  <a:srgbClr val="FFFFFF"/>
                </a:solidFill>
                <a:latin typeface="Calibri"/>
              </a:rPr>
              <a:t>price prescription drugs without insurance</a:t>
            </a:r>
            <a:br/>
            <a:r>
              <a:rPr b="false" i="false" strike="noStrike" sz="1200" u="none">
                <a:solidFill>
                  <a:srgbClr val="FFFFFF"/>
                </a:solidFill>
                <a:latin typeface="Calibri"/>
              </a:rPr>
              <a:t>the future of generic drugs</a:t>
            </a:r>
            <a:b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 name="Background" descr="Background"/>
          <p:cNvPicPr>
            <a:picLocks noChangeAspect="1"/>
          </p:cNvPicPr>
          <p:nvPr/>
        </p:nvPicPr>
        <p:blipFill>
          <a:blip r:embed="rId2"/>
          <a:stretch>
            <a:fillRect/>
          </a:stretch>
        </p:blipFill>
        <p:spPr>
          <a:xfrm rot="0">
            <a:off x="0" y="0"/>
            <a:ext cx="11334750" cy="6858000"/>
          </a:xfrm>
          <a:prstGeom prst="rect">
            <a:avLst/>
          </a:prstGeom>
        </p:spPr>
      </p:pic>
      <p:sp>
        <p:nvSpPr>
          <p:cNvPr id="2" name=""/>
          <p:cNvSpPr txBox="1"/>
          <p:nvPr/>
        </p:nvSpPr>
        <p:spPr>
          <a:xfrm rot="0">
            <a:off x="95250" y="95250"/>
            <a:ext cx="8858250" cy="5715000"/>
          </a:xfrm>
          <a:prstGeom prst="rect"/>
          <a:noFill/>
        </p:spPr>
        <p:txBody>
          <a:bodyPr wrap="square" rtlCol="0">
            <a:spAutoFit/>
          </a:bodyPr>
          <a:lstStyle/>
          <a:p>
            <a:pPr algn="l" fontAlgn="base" indent="0" lvl="0"/>
            <a:r>
              <a:rPr b="false" i="false" strike="noStrike" sz="1200" u="none">
                <a:solidFill>
                  <a:srgbClr val="FFFFFF"/>
                </a:solidFill>
                <a:latin typeface="Calibri"/>
              </a:rPr>
              <a:t>best drugstore mineral foundation 2013</a:t>
            </a:r>
            <a:br/>
            <a:r>
              <a:rPr b="false" i="false" strike="noStrike" sz="1200" u="none">
                <a:solidFill>
                  <a:srgbClr val="FFFFFF"/>
                </a:solidFill>
                <a:latin typeface="Calibri"/>
              </a:rPr>
              <a:t>drugstore cowboy online dublado</a:t>
            </a:r>
            <a:br/>
            <a:r>
              <a:rPr b="false" i="false" strike="noStrike" sz="1200" u="none">
                <a:solidFill>
                  <a:srgbClr val="FFFFFF"/>
                </a:solidFill>
                <a:latin typeface="Calibri"/>
              </a:rPr>
              <a:t>costa drugstore</a:t>
            </a:r>
            <a:br/>
            <a:r>
              <a:rPr b="false" i="false" strike="noStrike" sz="1200" u="none">
                <a:solidFill>
                  <a:srgbClr val="FFFFFF"/>
                </a:solidFill>
                <a:latin typeface="Calibri"/>
              </a:rPr>
              <a:t>pharmacy prices norditropin</a:t>
            </a:r>
            <a:br/>
            <a:r>
              <a:rPr b="false" i="false" strike="noStrike" sz="1200" u="none">
                <a:solidFill>
                  <a:srgbClr val="FFFFFF"/>
                </a:solidFill>
                <a:latin typeface="Calibri"/>
              </a:rPr>
              <a:t>top rx pharmacy arlington tx</a:t>
            </a:r>
            <a:br/>
            <a:r>
              <a:rPr b="false" i="false" strike="noStrike" sz="1200" u="none">
                <a:solidFill>
                  <a:srgbClr val="FFFFFF"/>
                </a:solidFill>
                <a:latin typeface="Calibri"/>
              </a:rPr>
              <a:t>prescription patterns and cost analysis of drugs in a base hospital in south india</a:t>
            </a:r>
            <a:br/>
            <a:r>
              <a:rPr b="false" i="false" strike="noStrike" sz="1200" u="none">
                <a:solidFill>
                  <a:srgbClr val="FFFFFF"/>
                </a:solidFill>
                <a:latin typeface="Calibri"/>
              </a:rPr>
              <a:t>list banned prescription drugs dubai</a:t>
            </a:r>
            <a:br/>
            <a:r>
              <a:rPr b="false" i="false" strike="noStrike" sz="1200" u="none">
                <a:solidFill>
                  <a:srgbClr val="FFFFFF"/>
                </a:solidFill>
                <a:latin typeface="Calibri"/>
              </a:rPr>
              <a:t>cetirizin 1a pharma 10 mg filmtabletta Ա߲a</a:t>
            </a:r>
            <a:br/>
            <a:r>
              <a:rPr b="false" i="false" strike="noStrike" sz="1200" u="none">
                <a:solidFill>
                  <a:srgbClr val="FFFFFF"/>
                </a:solidFill>
                <a:latin typeface="Calibri"/>
              </a:rPr>
              <a:t>quiz on prescription drugs</a:t>
            </a:r>
            <a:br/>
            <a:r>
              <a:rPr b="false" i="false" strike="noStrike" sz="1200" u="none">
                <a:solidFill>
                  <a:srgbClr val="FFFFFF"/>
                </a:solidFill>
                <a:latin typeface="Calibri"/>
              </a:rPr>
              <a:t>family discount pharmacy owingsville</a:t>
            </a:r>
            <a:br/>
            <a:r>
              <a:rPr b="false" i="false" strike="noStrike" sz="1200" u="none">
                <a:solidFill>
                  <a:srgbClr val="FFFFFF"/>
                </a:solidFill>
                <a:latin typeface="Calibri"/>
              </a:rPr>
              <a:t>canadian pharmacy best prices</a:t>
            </a:r>
            <a:br/>
            <a:r>
              <a:rPr b="false" i="false" strike="noStrike" sz="1200" u="none">
                <a:solidFill>
                  <a:srgbClr val="FFFFFF"/>
                </a:solidFill>
                <a:latin typeface="Calibri"/>
              </a:rPr>
              <a:t>list of prescription and nonprescription drugs</a:t>
            </a:r>
            <a:br/>
            <a:r>
              <a:rPr b="false" i="false" strike="noStrike" sz="1200" u="none">
                <a:solidFill>
                  <a:srgbClr val="FFFFFF"/>
                </a:solidFill>
                <a:latin typeface="Calibri"/>
              </a:rPr>
              <a:t>reliable online pharmacy for oxycodone</a:t>
            </a:r>
            <a:br/>
            <a:r>
              <a:rPr b="false" i="false" strike="noStrike" sz="1200" u="none">
                <a:solidFill>
                  <a:srgbClr val="FFFFFF"/>
                </a:solidFill>
                <a:latin typeface="Calibri"/>
              </a:rPr>
              <a:t>drugs cost on society</a:t>
            </a:r>
            <a:br/>
            <a:r>
              <a:rPr b="false" i="false" strike="noStrike" sz="1200" u="none">
                <a:solidFill>
                  <a:srgbClr val="FFFFFF"/>
                </a:solidFill>
                <a:latin typeface="Calibri"/>
              </a:rPr>
              <a:t>citizens rx pharmacy</a:t>
            </a:r>
            <a:br/>
            <a:r>
              <a:rPr b="false" i="false" strike="noStrike" sz="1200" u="none">
                <a:solidFill>
                  <a:srgbClr val="FFFFFF"/>
                </a:solidFill>
                <a:latin typeface="Calibri"/>
              </a:rPr>
              <a:t>the best drugstore foundation for dark skin</a:t>
            </a:r>
            <a:br/>
            <a:r>
              <a:rPr b="false" i="false" strike="noStrike" sz="1200" u="none">
                <a:solidFill>
                  <a:srgbClr val="FFFFFF"/>
                </a:solidFill>
                <a:latin typeface="Calibri"/>
              </a:rPr>
              <a:t>can i buy numbing cream at a pharmacy</a:t>
            </a:r>
            <a:b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 name="Background" descr="Background"/>
          <p:cNvPicPr>
            <a:picLocks noChangeAspect="1"/>
          </p:cNvPicPr>
          <p:nvPr/>
        </p:nvPicPr>
        <p:blipFill>
          <a:blip r:embed="rId2"/>
          <a:stretch>
            <a:fillRect/>
          </a:stretch>
        </p:blipFill>
        <p:spPr>
          <a:xfrm rot="0">
            <a:off x="0" y="0"/>
            <a:ext cx="11334750" cy="6858000"/>
          </a:xfrm>
          <a:prstGeom prst="rect">
            <a:avLst/>
          </a:prstGeom>
        </p:spPr>
      </p:pic>
      <p:sp>
        <p:nvSpPr>
          <p:cNvPr id="2" name=""/>
          <p:cNvSpPr txBox="1"/>
          <p:nvPr/>
        </p:nvSpPr>
        <p:spPr>
          <a:xfrm rot="0">
            <a:off x="95250" y="95250"/>
            <a:ext cx="8858250" cy="5715000"/>
          </a:xfrm>
          <a:prstGeom prst="rect"/>
          <a:noFill/>
        </p:spPr>
        <p:txBody>
          <a:bodyPr wrap="square" rtlCol="0">
            <a:spAutoFit/>
          </a:bodyPr>
          <a:lstStyle/>
          <a:p>
            <a:pPr algn="l" fontAlgn="base" indent="0" lvl="0"/>
            <a:r>
              <a:rPr b="false" i="false" strike="noStrike" sz="1200" u="none">
                <a:solidFill>
                  <a:srgbClr val="FFFFFF"/>
                </a:solidFill>
                <a:latin typeface="Calibri"/>
              </a:rPr>
              <a:t>buy sell trade drugs</a:t>
            </a:r>
            <a:br/>
            <a:r>
              <a:rPr b="false" i="false" strike="noStrike" sz="1200" u="none">
                <a:solidFill>
                  <a:srgbClr val="FFFFFF"/>
                </a:solidFill>
                <a:latin typeface="Calibri"/>
              </a:rPr>
              <a:t>online pharmacy actavis cough syrup</a:t>
            </a:r>
            <a:br/>
            <a:r>
              <a:rPr b="false" i="false" strike="noStrike" sz="1200" u="none">
                <a:solidFill>
                  <a:srgbClr val="FFFFFF"/>
                </a:solidFill>
                <a:latin typeface="Calibri"/>
              </a:rPr>
              <a:t>priceline pharmacy bundaberg opening hours</a:t>
            </a:r>
            <a:br/>
            <a:r>
              <a:rPr b="false" i="false" strike="noStrike" sz="1200" u="none">
                <a:solidFill>
                  <a:srgbClr val="FFFFFF"/>
                </a:solidFill>
                <a:latin typeface="Calibri"/>
              </a:rPr>
              <a:t>discount pharmacy big top</a:t>
            </a:r>
            <a:br/>
            <a:r>
              <a:rPr b="false" i="false" strike="noStrike" sz="1200" u="none">
                <a:solidFill>
                  <a:srgbClr val="FFFFFF"/>
                </a:solidFill>
                <a:latin typeface="Calibri"/>
              </a:rPr>
              <a:t>medco pharmacy prescription form</a:t>
            </a:r>
            <a:br/>
            <a:r>
              <a:rPr b="false" i="false" strike="noStrike" sz="1200" u="none">
                <a:solidFill>
                  <a:srgbClr val="FFFFFF"/>
                </a:solidFill>
                <a:latin typeface="Calibri"/>
              </a:rPr>
              <a:t>the generics pharmacy online</a:t>
            </a:r>
            <a:br/>
            <a:r>
              <a:rPr b="false" i="false" strike="noStrike" sz="1200" u="none">
                <a:solidFill>
                  <a:srgbClr val="FFFFFF"/>
                </a:solidFill>
                <a:latin typeface="Calibri"/>
              </a:rPr>
              <a:t>rx express pharmacy commack ny</a:t>
            </a:r>
            <a:br/>
            <a:r>
              <a:rPr b="false" i="false" strike="noStrike" sz="1200" u="none">
                <a:solidFill>
                  <a:srgbClr val="FFFFFF"/>
                </a:solidFill>
                <a:latin typeface="Calibri"/>
              </a:rPr>
              <a:t>pharma pathway book price</a:t>
            </a:r>
            <a:br/>
            <a:r>
              <a:rPr b="false" i="false" strike="noStrike" sz="1200" u="none">
                <a:solidFill>
                  <a:srgbClr val="FFFFFF"/>
                </a:solidFill>
                <a:latin typeface="Calibri"/>
              </a:rPr>
              <a:t>dye free prescription drugs</a:t>
            </a:r>
            <a:br/>
            <a:r>
              <a:rPr b="false" i="false" strike="noStrike" sz="1200" u="none">
                <a:solidFill>
                  <a:srgbClr val="FFFFFF"/>
                </a:solidFill>
                <a:latin typeface="Calibri"/>
              </a:rPr>
              <a:t>pharmaceutical company stocks to buy</a:t>
            </a:r>
            <a:br/>
            <a:r>
              <a:rPr b="false" i="false" strike="noStrike" sz="1200" u="none">
                <a:solidFill>
                  <a:srgbClr val="FFFFFF"/>
                </a:solidFill>
                <a:latin typeface="Calibri"/>
              </a:rPr>
              <a:t>costco pharmacy pewaukee</a:t>
            </a:r>
            <a:br/>
            <a:r>
              <a:rPr b="false" i="false" strike="noStrike" sz="1200" u="none">
                <a:solidFill>
                  <a:srgbClr val="FFFFFF"/>
                </a:solidFill>
                <a:latin typeface="Calibri"/>
              </a:rPr>
              <a:t>giant eagle pharmacy free generic drug list</a:t>
            </a:r>
            <a:br/>
            <a:r>
              <a:rPr b="false" i="false" strike="noStrike" sz="1200" u="none">
                <a:solidFill>
                  <a:srgbClr val="FFFFFF"/>
                </a:solidFill>
                <a:latin typeface="Calibri"/>
              </a:rPr>
              <a:t>discount pharmacy jamaica yellow pages</a:t>
            </a:r>
            <a:br/>
            <a:r>
              <a:rPr b="false" i="false" strike="noStrike" sz="1200" u="none">
                <a:solidFill>
                  <a:srgbClr val="FFFFFF"/>
                </a:solidFill>
                <a:latin typeface="Calibri"/>
              </a:rPr>
              <a:t>raspberry ketone and interactions with prescription drugs</a:t>
            </a:r>
            <a:br/>
            <a:r>
              <a:rPr b="false" i="false" strike="noStrike" sz="1200" u="none">
                <a:solidFill>
                  <a:srgbClr val="FFFFFF"/>
                </a:solidFill>
                <a:latin typeface="Calibri"/>
              </a:rPr>
              <a:t>walmart pharmacy price quote</a:t>
            </a:r>
            <a:br/>
            <a:r>
              <a:rPr b="false" i="false" strike="noStrike" sz="1200" u="none">
                <a:solidFill>
                  <a:srgbClr val="FFFFFF"/>
                </a:solidFill>
                <a:latin typeface="Calibri"/>
              </a:rPr>
              <a:t>we serve generics pharmacy hiring</a:t>
            </a:r>
            <a:br/>
            <a:r>
              <a:rPr b="false" i="false" strike="noStrike" sz="1200" u="none">
                <a:solidFill>
                  <a:srgbClr val="FFFFFF"/>
                </a:solidFill>
                <a:latin typeface="Calibri"/>
              </a:rPr>
              <a:t>best online pharmacy forum</a:t>
            </a:r>
            <a:b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 name="Background" descr="Background"/>
          <p:cNvPicPr>
            <a:picLocks noChangeAspect="1"/>
          </p:cNvPicPr>
          <p:nvPr/>
        </p:nvPicPr>
        <p:blipFill>
          <a:blip r:embed="rId2"/>
          <a:stretch>
            <a:fillRect/>
          </a:stretch>
        </p:blipFill>
        <p:spPr>
          <a:xfrm rot="0">
            <a:off x="0" y="0"/>
            <a:ext cx="11334750" cy="6858000"/>
          </a:xfrm>
          <a:prstGeom prst="rect">
            <a:avLst/>
          </a:prstGeom>
        </p:spPr>
      </p:pic>
      <p:sp>
        <p:nvSpPr>
          <p:cNvPr id="2" name=""/>
          <p:cNvSpPr txBox="1"/>
          <p:nvPr/>
        </p:nvSpPr>
        <p:spPr>
          <a:xfrm rot="0">
            <a:off x="95250" y="95250"/>
            <a:ext cx="8858250" cy="5715000"/>
          </a:xfrm>
          <a:prstGeom prst="rect"/>
          <a:noFill/>
        </p:spPr>
        <p:txBody>
          <a:bodyPr wrap="square" rtlCol="0">
            <a:spAutoFit/>
          </a:bodyPr>
          <a:lstStyle/>
          <a:p>
            <a:pPr algn="l" fontAlgn="base" indent="0" lvl="0"/>
            <a:r>
              <a:rPr b="false" i="false" strike="noStrike" sz="1200" u="none">
                <a:solidFill>
                  <a:srgbClr val="FFFFFF"/>
                </a:solidFill>
                <a:latin typeface="Calibri"/>
              </a:rPr>
              <a:t>prescription drugs news articles</a:t>
            </a:r>
            <a:br/>
            <a:r>
              <a:rPr b="false" i="false" strike="noStrike" sz="1200" u="none">
                <a:solidFill>
                  <a:srgbClr val="FFFFFF"/>
                </a:solidFill>
                <a:latin typeface="Calibri"/>
              </a:rPr>
              <a:t>costco pharmacy technician pay rate</a:t>
            </a:r>
            <a:br/>
            <a:r>
              <a:rPr b="false" i="false" strike="noStrike" sz="1200" u="none">
                <a:solidFill>
                  <a:srgbClr val="FFFFFF"/>
                </a:solidFill>
                <a:latin typeface="Calibri"/>
              </a:rPr>
              <a:t>rx pharmacy riverside ca</a:t>
            </a:r>
            <a:br/>
            <a:r>
              <a:rPr b="false" i="false" strike="noStrike" sz="1200" u="none">
                <a:solidFill>
                  <a:srgbClr val="FFFFFF"/>
                </a:solidFill>
                <a:latin typeface="Calibri"/>
              </a:rPr>
              <a:t>prescription drugs drop off sites</a:t>
            </a:r>
            <a:br/>
            <a:r>
              <a:rPr b="false" i="false" strike="noStrike" sz="1200" u="none">
                <a:solidFill>
                  <a:srgbClr val="FFFFFF"/>
                </a:solidFill>
                <a:latin typeface="Calibri"/>
              </a:rPr>
              <a:t>summacare mail order pharmacy</a:t>
            </a:r>
            <a:br/>
            <a:r>
              <a:rPr b="false" i="false" strike="noStrike" sz="1200" u="none">
                <a:solidFill>
                  <a:srgbClr val="FFFFFF"/>
                </a:solidFill>
                <a:latin typeface="Calibri"/>
              </a:rPr>
              <a:t>www.medsource rx pharmacy</a:t>
            </a:r>
            <a:br/>
            <a:r>
              <a:rPr b="false" i="false" strike="noStrike" sz="1200" u="none">
                <a:solidFill>
                  <a:srgbClr val="FFFFFF"/>
                </a:solidFill>
                <a:latin typeface="Calibri"/>
              </a:rPr>
              <a:t>generic drugs case studies</a:t>
            </a:r>
            <a:br/>
            <a:r>
              <a:rPr b="false" i="false" strike="noStrike" sz="1200" u="none">
                <a:solidFill>
                  <a:srgbClr val="FFFFFF"/>
                </a:solidFill>
                <a:latin typeface="Calibri"/>
              </a:rPr>
              <a:t>healthtrans pharmacy discount card</a:t>
            </a:r>
            <a:br/>
            <a:r>
              <a:rPr b="false" i="false" strike="noStrike" sz="1200" u="none">
                <a:solidFill>
                  <a:srgbClr val="FFFFFF"/>
                </a:solidFill>
                <a:latin typeface="Calibri"/>
              </a:rPr>
              <a:t>costco pharmacy mississauga</a:t>
            </a:r>
            <a:br/>
            <a:r>
              <a:rPr b="false" i="false" strike="noStrike" sz="1200" u="none">
                <a:solidFill>
                  <a:srgbClr val="FFFFFF"/>
                </a:solidFill>
                <a:latin typeface="Calibri"/>
              </a:rPr>
              <a:t>best drugstore face moisturizer allure</a:t>
            </a:r>
            <a:br/>
            <a:r>
              <a:rPr b="false" i="false" strike="noStrike" sz="1200" u="none">
                <a:solidFill>
                  <a:srgbClr val="FFFFFF"/>
                </a:solidFill>
                <a:latin typeface="Calibri"/>
              </a:rPr>
              <a:t>what prescription drugs contain opiates</a:t>
            </a:r>
            <a:br/>
            <a:r>
              <a:rPr b="false" i="false" strike="noStrike" sz="1200" u="none">
                <a:solidFill>
                  <a:srgbClr val="FFFFFF"/>
                </a:solidFill>
                <a:latin typeface="Calibri"/>
              </a:rPr>
              <a:t>the natural oil that's beating prescription drugs for alzheimer's</a:t>
            </a:r>
            <a:br/>
            <a:r>
              <a:rPr b="false" i="false" strike="noStrike" sz="1200" u="none">
                <a:solidFill>
                  <a:srgbClr val="FFFFFF"/>
                </a:solidFill>
                <a:latin typeface="Calibri"/>
              </a:rPr>
              <a:t>online pharmacy otc drugs</a:t>
            </a:r>
            <a:br/>
            <a:r>
              <a:rPr b="false" i="false" strike="noStrike" sz="1200" u="none">
                <a:solidFill>
                  <a:srgbClr val="FFFFFF"/>
                </a:solidFill>
                <a:latin typeface="Calibri"/>
              </a:rPr>
              <a:t>is there sales tax on prescription drugs</a:t>
            </a:r>
            <a:br/>
            <a:r>
              <a:rPr b="false" i="false" strike="noStrike" sz="1200" u="none">
                <a:solidFill>
                  <a:srgbClr val="FFFFFF"/>
                </a:solidFill>
                <a:latin typeface="Calibri"/>
              </a:rPr>
              <a:t>prescription drugs that start with a v</a:t>
            </a:r>
            <a:br/>
            <a:r>
              <a:rPr b="false" i="false" strike="noStrike" sz="1200" u="none">
                <a:solidFill>
                  <a:srgbClr val="FFFFFF"/>
                </a:solidFill>
                <a:latin typeface="Calibri"/>
              </a:rPr>
              <a:t>urine drug screen prescription drugs</a:t>
            </a:r>
            <a:br/>
            <a:r>
              <a:rPr b="false" i="false" strike="noStrike" sz="1200" u="none">
                <a:solidFill>
                  <a:srgbClr val="FFFFFF"/>
                </a:solidFill>
                <a:latin typeface="Calibri"/>
              </a:rPr>
              <a:t>www.generic drugs</a:t>
            </a:r>
            <a:b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 ?????"/>
        <a:font script="Hang" typeface="?? ??"/>
        <a:font script="Hans" typeface="??"/>
        <a:font script="Hant" typeface="????"/>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 ?????"/>
        <a:font script="Hang" typeface="?? ??"/>
        <a:font script="Hans" typeface="??"/>
        <a:font script="Hant" typeface="????"/>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Jcob Mons</dc:creator>
  <cp:lastModifiedBy>Unknown Creator</cp:lastModifiedBy>
  <dcterms:created xsi:type="dcterms:W3CDTF">2015-10-28T00:17:28+04:00</dcterms:created>
  <dcterms:modified xsi:type="dcterms:W3CDTF">2015-10-28T00:17:28+04:00</dcterms:modified>
  <dc:title>Kinney Drugs Prescription Prices - Costco Pharmacy Mississauga</dc:title>
  <dc:description>Possession of prescription drugs in texas, can prescription drugs be taken while driving, discount pharmacy box hill, top rx pharmacy arlington tx, urine drug screen prescription drugs, ridgeland discount drugs mississippi, prescription drugs in ghana</dc:description>
  <dc:subject>Kinney Drugs Prescription Prices - Costco Pharmacy Mississauga</dc:subject>
  <cp:keywords>18 celebrities who died from prescription drugs, buy rite pharmacy la habra, who has the lowest pharmacy prices, the best drugstore foundation for dark skin, discount pharmacy big top, we serve generics pharmacy hiring, best drugstore face moisturizer allure, best drugstore foundation full coverage, hy vee mail order pharmacy, beenleigh prescription centre pharmacy</cp:keywords>
  <cp:category/>
</cp:coreProperties>
</file>