
<file path=[Content_Types].xml><?xml version="1.0" encoding="utf-8"?>
<Types xmlns="http://schemas.openxmlformats.org/package/2006/content-types">
  <Default Extension="rels" ContentType="application/vnd.openxmlformats-package.relationships+xml"/>
  <Default Extension="xml" ContentType="application/xml"/>
  <Override PartName="/ppt/theme/theme1.xml" ContentType="application/vnd.openxmlformats-officedocument.theme+xml"/>
  <Override PartName="/ppt/presentation.xml" ContentType="application/vnd.openxmlformats-officedocument.presentationml.presentation.main+xml"/>
  <Override PartName="/docProps/app.xml" ContentType="application/vnd.openxmlformats-officedocument.extended-properties+xml"/>
  <Override PartName="/docProps/core.xml" ContentType="application/vnd.openxmlformats-package.core-properties+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jpg" ContentType="image/jpeg"/>
</Types>
</file>

<file path=_rels/.rels><?xml version="1.0" encoding="UTF-8" standalone="yes"?>
<Relationships xmlns="http://schemas.openxmlformats.org/package/2006/relationships">
 <Relationship Id="rId3" Type="http://schemas.openxmlformats.org/officeDocument/2006/relationships/extended-properties" Target="docProps/app.xml"/>
 <Relationship Id="rId2" Type="http://schemas.openxmlformats.org/package/2006/relationships/metadata/core-properties" Target="docProps/core.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6858000"/>
  <p:notesSz cx="6858000" cy="9144000"/>
</p:presentation>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nl-B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l-BE"/>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nl-B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l-B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5" name="Date Placeholder 4"/>
          <p:cNvSpPr>
            <a:spLocks noGrp="1"/>
          </p:cNvSpPr>
          <p:nvPr>
            <p:ph type="dt" sz="half" idx="10"/>
          </p:nvPr>
        </p:nvSpPr>
        <p:spPr/>
        <p:txBody>
          <a:bodyPr/>
          <a:lstStyle/>
          <a:p>
            <a:fld id="{6F0DA8BB-0D18-469F-8022-DD923457DE3A}" type="datetimeFigureOut">
              <a:rPr lang="nl-BE" smtClean="0"/>
              <a:t>16/04/2009</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nl-B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7" name="Date Placeholder 6"/>
          <p:cNvSpPr>
            <a:spLocks noGrp="1"/>
          </p:cNvSpPr>
          <p:nvPr>
            <p:ph type="dt" sz="half" idx="10"/>
          </p:nvPr>
        </p:nvSpPr>
        <p:spPr/>
        <p:txBody>
          <a:bodyPr/>
          <a:lstStyle/>
          <a:p>
            <a:fld id="{6F0DA8BB-0D18-469F-8022-DD923457DE3A}" type="datetimeFigureOut">
              <a:rPr lang="nl-BE" smtClean="0"/>
              <a:t>16/04/2009</a:t>
            </a:fld>
            <a:endParaRPr lang="nl-BE"/>
          </a:p>
        </p:txBody>
      </p:sp>
      <p:sp>
        <p:nvSpPr>
          <p:cNvPr id="8" name="Footer Placeholder 7"/>
          <p:cNvSpPr>
            <a:spLocks noGrp="1"/>
          </p:cNvSpPr>
          <p:nvPr>
            <p:ph type="ftr" sz="quarter" idx="11"/>
          </p:nvPr>
        </p:nvSpPr>
        <p:spPr/>
        <p:txBody>
          <a:bodyPr/>
          <a:lstStyle/>
          <a:p>
            <a:endParaRPr lang="nl-BE"/>
          </a:p>
        </p:txBody>
      </p:sp>
      <p:sp>
        <p:nvSpPr>
          <p:cNvPr id="9" name="Slide Number Placeholder 8"/>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Date Placeholder 2"/>
          <p:cNvSpPr>
            <a:spLocks noGrp="1"/>
          </p:cNvSpPr>
          <p:nvPr>
            <p:ph type="dt" sz="half" idx="10"/>
          </p:nvPr>
        </p:nvSpPr>
        <p:spPr/>
        <p:txBody>
          <a:bodyPr/>
          <a:lstStyle/>
          <a:p>
            <a:fld id="{6F0DA8BB-0D18-469F-8022-DD923457DE3A}" type="datetimeFigureOut">
              <a:rPr lang="nl-BE" smtClean="0"/>
              <a:t>16/04/2009</a:t>
            </a:fld>
            <a:endParaRPr lang="nl-BE"/>
          </a:p>
        </p:txBody>
      </p:sp>
      <p:sp>
        <p:nvSpPr>
          <p:cNvPr id="4" name="Footer Placeholder 3"/>
          <p:cNvSpPr>
            <a:spLocks noGrp="1"/>
          </p:cNvSpPr>
          <p:nvPr>
            <p:ph type="ftr" sz="quarter" idx="11"/>
          </p:nvPr>
        </p:nvSpPr>
        <p:spPr/>
        <p:txBody>
          <a:bodyPr/>
          <a:lstStyle/>
          <a:p>
            <a:endParaRPr lang="nl-BE"/>
          </a:p>
        </p:txBody>
      </p:sp>
      <p:sp>
        <p:nvSpPr>
          <p:cNvPr id="5" name="Slide Number Placeholder 4"/>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0DA8BB-0D18-469F-8022-DD923457DE3A}" type="datetimeFigureOut">
              <a:rPr lang="nl-BE" smtClean="0"/>
              <a:t>16/04/2009</a:t>
            </a:fld>
            <a:endParaRPr lang="nl-BE"/>
          </a:p>
        </p:txBody>
      </p:sp>
      <p:sp>
        <p:nvSpPr>
          <p:cNvPr id="3" name="Footer Placeholder 2"/>
          <p:cNvSpPr>
            <a:spLocks noGrp="1"/>
          </p:cNvSpPr>
          <p:nvPr>
            <p:ph type="ftr" sz="quarter" idx="11"/>
          </p:nvPr>
        </p:nvSpPr>
        <p:spPr/>
        <p:txBody>
          <a:bodyPr/>
          <a:lstStyle/>
          <a:p>
            <a:endParaRPr lang="nl-BE"/>
          </a:p>
        </p:txBody>
      </p:sp>
      <p:sp>
        <p:nvSpPr>
          <p:cNvPr id="4" name="Slide Number Placeholder 3"/>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nl-B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0DA8BB-0D18-469F-8022-DD923457DE3A}" type="datetimeFigureOut">
              <a:rPr lang="nl-BE" smtClean="0"/>
              <a:t>16/04/2009</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nl-B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0DA8BB-0D18-469F-8022-DD923457DE3A}" type="datetimeFigureOut">
              <a:rPr lang="nl-BE" smtClean="0"/>
              <a:t>16/04/2009</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nl-B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430DBB-9FD5-43E7-88F1-55A569E9525E}" type="datetimeFigureOut">
              <a:rPr lang="nl-BE" smtClean="0"/>
              <a:t>16/04/2009</a:t>
            </a:fld>
            <a:endParaRPr lang="nl-B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336665-E7E9-4861-9ADF-F11A47CBAD79}" type="slidenum">
              <a:rPr lang="nl-BE" smtClean="0"/>
              <a:t>&lt;#&gt;</a:t>
            </a:fld>
            <a:endParaRPr lang="nl-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867.jpg"/>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876.jpg"/>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877.jpg"/>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878.jpg"/>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879.jpg"/>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868.jpg"/>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869.jpg"/>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870.jpg"/>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871.jpg"/>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872.jpg"/>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873.jpg"/>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874.jpg"/>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3875.jpg"/>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952500"/>
          </a:xfrm>
          <a:prstGeom prst="rect"/>
          <a:noFill/>
        </p:spPr>
        <p:txBody>
          <a:bodyPr wrap="square" rtlCol="0">
            <a:spAutoFit/>
          </a:bodyPr>
          <a:lstStyle/>
          <a:p>
            <a:pPr algn="l" fontAlgn="base" indent="0" lvl="0"/>
            <a:r>
              <a:rPr b="true" i="false" strike="noStrike" sz="2000" u="none">
                <a:solidFill>
                  <a:srgbClr val="FFFFFF"/>
                </a:solidFill>
                <a:latin typeface="Calibri"/>
              </a:rPr>
              <a:t>Has Anyone Ordered Prescription Drugs Online</a:t>
            </a:r>
          </a:p>
        </p:txBody>
      </p:sp>
      <p:sp>
        <p:nvSpPr>
          <p:cNvPr id="3" name=""/>
          <p:cNvSpPr txBox="1"/>
          <p:nvPr/>
        </p:nvSpPr>
        <p:spPr>
          <a:xfrm rot="0">
            <a:off x="95250" y="95250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polk's crossgates discount drugs ms</a:t>
            </a:r>
            <a:br/>
            <a:r>
              <a:rPr b="false" i="false" strike="noStrike" sz="1200" u="none">
                <a:solidFill>
                  <a:srgbClr val="FFFFFF"/>
                </a:solidFill>
                <a:latin typeface="Calibri"/>
              </a:rPr>
              <a:t>costco pharmacy on beardsley</a:t>
            </a:r>
            <a:br/>
            <a:r>
              <a:rPr b="false" i="false" strike="noStrike" sz="1200" u="none">
                <a:solidFill>
                  <a:srgbClr val="FFFFFF"/>
                </a:solidFill>
                <a:latin typeface="Calibri"/>
              </a:rPr>
              <a:t>costco pharmacy pet medications</a:t>
            </a:r>
            <a:br/>
            <a:r>
              <a:rPr b="false" i="false" strike="noStrike" sz="1200" u="none">
                <a:solidFill>
                  <a:srgbClr val="FFFFFF"/>
                </a:solidFill>
                <a:latin typeface="Calibri"/>
              </a:rPr>
              <a:t>has anyone ordered prescription drugs online</a:t>
            </a:r>
            <a:br/>
            <a:r>
              <a:rPr b="false" i="false" strike="noStrike" sz="1200" u="none">
                <a:solidFill>
                  <a:srgbClr val="FFFFFF"/>
                </a:solidFill>
                <a:latin typeface="Calibri"/>
              </a:rPr>
              <a:t>best selling prescription drugs of all time</a:t>
            </a:r>
            <a:br/>
            <a:r>
              <a:rPr b="false" i="false" strike="noStrike" sz="1200" u="none">
                <a:solidFill>
                  <a:srgbClr val="FFFFFF"/>
                </a:solidFill>
                <a:latin typeface="Calibri"/>
              </a:rPr>
              <a:t>best drugstore mascara for short sparse lashes</a:t>
            </a:r>
            <a:br/>
            <a:r>
              <a:rPr b="false" i="false" strike="noStrike" sz="1200" u="none">
                <a:solidFill>
                  <a:srgbClr val="FFFFFF"/>
                </a:solidFill>
                <a:latin typeface="Calibri"/>
              </a:rPr>
              <a:t>how to call in a fake prescription to a pharmacy</a:t>
            </a:r>
            <a:br/>
            <a:r>
              <a:rPr b="false" i="false" strike="noStrike" sz="1200" u="none">
                <a:solidFill>
                  <a:srgbClr val="FFFFFF"/>
                </a:solidFill>
                <a:latin typeface="Calibri"/>
              </a:rPr>
              <a:t>priceline pharmacy beaumaris opening hours</a:t>
            </a:r>
            <a:br/>
            <a:r>
              <a:rPr b="false" i="false" strike="noStrike" sz="1200" u="none">
                <a:solidFill>
                  <a:srgbClr val="FFFFFF"/>
                </a:solidFill>
                <a:latin typeface="Calibri"/>
              </a:rPr>
              <a:t>cheap pharmacy in new york</a:t>
            </a:r>
            <a:br/>
            <a:r>
              <a:rPr b="false" i="false" strike="noStrike" sz="1200" u="none">
                <a:solidFill>
                  <a:srgbClr val="FFFFFF"/>
                </a:solidFill>
                <a:latin typeface="Calibri"/>
              </a:rPr>
              <a:t>apply costco pharmacy jobs</a:t>
            </a:r>
            <a:br/>
            <a:r>
              <a:rPr b="false" i="false" strike="noStrike" sz="1200" u="none">
                <a:solidFill>
                  <a:srgbClr val="FFFFFF"/>
                </a:solidFill>
                <a:latin typeface="Calibri"/>
              </a:rPr>
              <a:t>will obamacare cover prescription drugs</a:t>
            </a:r>
            <a:br/>
            <a:r>
              <a:rPr b="false" i="false" strike="noStrike" sz="1200" u="none">
                <a:solidFill>
                  <a:srgbClr val="FFFFFF"/>
                </a:solidFill>
                <a:latin typeface="Calibri"/>
              </a:rPr>
              <a:t>pharma orders modafinil</a:t>
            </a:r>
            <a:br/>
            <a:r>
              <a:rPr b="false" i="false" strike="noStrike" sz="1200" u="none">
                <a:solidFill>
                  <a:srgbClr val="FFFFFF"/>
                </a:solidFill>
                <a:latin typeface="Calibri"/>
              </a:rPr>
              <a:t>the generics pharmacy dagupan city</a:t>
            </a:r>
            <a:b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examples for generic drugs</a:t>
            </a:r>
            <a:br/>
            <a:r>
              <a:rPr b="false" i="false" strike="noStrike" sz="1200" u="none">
                <a:solidFill>
                  <a:srgbClr val="FFFFFF"/>
                </a:solidFill>
                <a:latin typeface="Calibri"/>
              </a:rPr>
              <a:t>online pharmacy ܮܮҮծ</a:t>
            </a:r>
            <a:br/>
            <a:r>
              <a:rPr b="false" i="false" strike="noStrike" sz="1200" u="none">
                <a:solidFill>
                  <a:srgbClr val="FFFFFF"/>
                </a:solidFill>
                <a:latin typeface="Calibri"/>
              </a:rPr>
              <a:t>best drugstore eye brightener concealer</a:t>
            </a:r>
            <a:br/>
            <a:r>
              <a:rPr b="false" i="false" strike="noStrike" sz="1200" u="none">
                <a:solidFill>
                  <a:srgbClr val="FFFFFF"/>
                </a:solidFill>
                <a:latin typeface="Calibri"/>
              </a:rPr>
              <a:t>best drugstore eye makeup remover</a:t>
            </a:r>
            <a:br/>
            <a:r>
              <a:rPr b="false" i="false" strike="noStrike" sz="1200" u="none">
                <a:solidFill>
                  <a:srgbClr val="FFFFFF"/>
                </a:solidFill>
                <a:latin typeface="Calibri"/>
              </a:rPr>
              <a:t>realo discount drugs pollocksville nc</a:t>
            </a:r>
            <a:br/>
            <a:r>
              <a:rPr b="false" i="false" strike="noStrike" sz="1200" u="none">
                <a:solidFill>
                  <a:srgbClr val="FFFFFF"/>
                </a:solidFill>
                <a:latin typeface="Calibri"/>
              </a:rPr>
              <a:t>how old of a prescription drugs for drug test</a:t>
            </a:r>
            <a:br/>
            <a:r>
              <a:rPr b="false" i="false" strike="noStrike" sz="1200" u="none">
                <a:solidFill>
                  <a:srgbClr val="FFFFFF"/>
                </a:solidFill>
                <a:latin typeface="Calibri"/>
              </a:rPr>
              <a:t>interesting facts on prescription drugs</a:t>
            </a:r>
            <a:br/>
            <a:r>
              <a:rPr b="false" i="false" strike="noStrike" sz="1200" u="none">
                <a:solidFill>
                  <a:srgbClr val="FFFFFF"/>
                </a:solidFill>
                <a:latin typeface="Calibri"/>
              </a:rPr>
              <a:t>discount pharmacy in cairns</a:t>
            </a:r>
            <a:br/>
            <a:r>
              <a:rPr b="false" i="false" strike="noStrike" sz="1200" u="none">
                <a:solidFill>
                  <a:srgbClr val="FFFFFF"/>
                </a:solidFill>
                <a:latin typeface="Calibri"/>
              </a:rPr>
              <a:t>generic names of drugs and uses</a:t>
            </a:r>
            <a:br/>
            <a:r>
              <a:rPr b="false" i="false" strike="noStrike" sz="1200" u="none">
                <a:solidFill>
                  <a:srgbClr val="FFFFFF"/>
                </a:solidFill>
                <a:latin typeface="Calibri"/>
              </a:rPr>
              <a:t>best drugs for rapid cycling bipolar</a:t>
            </a:r>
            <a:br/>
            <a:r>
              <a:rPr b="false" i="false" strike="noStrike" sz="1200" u="none">
                <a:solidFill>
                  <a:srgbClr val="FFFFFF"/>
                </a:solidFill>
                <a:latin typeface="Calibri"/>
              </a:rPr>
              <a:t>deflazacort kern pharma 30 mg</a:t>
            </a:r>
            <a:br/>
            <a:r>
              <a:rPr b="false" i="false" strike="noStrike" sz="1200" u="none">
                <a:solidFill>
                  <a:srgbClr val="FFFFFF"/>
                </a:solidFill>
                <a:latin typeface="Calibri"/>
              </a:rPr>
              <a:t>generic drugs asia</a:t>
            </a:r>
            <a:br/>
            <a:r>
              <a:rPr b="false" i="false" strike="noStrike" sz="1200" u="none">
                <a:solidFill>
                  <a:srgbClr val="FFFFFF"/>
                </a:solidFill>
                <a:latin typeface="Calibri"/>
              </a:rPr>
              <a:t>generic drugs made by teva</a:t>
            </a:r>
            <a:br/>
            <a:r>
              <a:rPr b="false" i="false" strike="noStrike" sz="1200" u="none">
                <a:solidFill>
                  <a:srgbClr val="FFFFFF"/>
                </a:solidFill>
                <a:latin typeface="Calibri"/>
              </a:rPr>
              <a:t>most popular prescription drugs uk</a:t>
            </a:r>
            <a:br/>
            <a:r>
              <a:rPr b="false" i="false" strike="noStrike" sz="1200" u="none">
                <a:solidFill>
                  <a:srgbClr val="FFFFFF"/>
                </a:solidFill>
                <a:latin typeface="Calibri"/>
              </a:rPr>
              <a:t>anthem blue cross mail order pharmacy california</a:t>
            </a:r>
            <a:br/>
            <a:r>
              <a:rPr b="false" i="false" strike="noStrike" sz="1200" u="none">
                <a:solidFill>
                  <a:srgbClr val="FFFFFF"/>
                </a:solidFill>
                <a:latin typeface="Calibri"/>
              </a:rPr>
              <a:t>generic and innovator drugs a guide to fda approval requirements seventh edition</a:t>
            </a:r>
            <a:br/>
            <a:r>
              <a:rPr b="false" i="false" strike="noStrike" sz="1200" u="none">
                <a:solidFill>
                  <a:srgbClr val="FFFFFF"/>
                </a:solidFill>
                <a:latin typeface="Calibri"/>
              </a:rPr>
              <a:t>how much do prescription drugs cost in america</a:t>
            </a:r>
            <a:b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best buy pharmacy head office</a:t>
            </a:r>
            <a:br/>
            <a:r>
              <a:rPr b="false" i="false" strike="noStrike" sz="1200" u="none">
                <a:solidFill>
                  <a:srgbClr val="FFFFFF"/>
                </a:solidFill>
                <a:latin typeface="Calibri"/>
              </a:rPr>
              <a:t>online discount code for lloyds pharmacy</a:t>
            </a:r>
            <a:br/>
            <a:r>
              <a:rPr b="false" i="false" strike="noStrike" sz="1200" u="none">
                <a:solidFill>
                  <a:srgbClr val="FFFFFF"/>
                </a:solidFill>
                <a:latin typeface="Calibri"/>
              </a:rPr>
              <a:t>discount drugs for seniors</a:t>
            </a:r>
            <a:br/>
            <a:r>
              <a:rPr b="false" i="false" strike="noStrike" sz="1200" u="none">
                <a:solidFill>
                  <a:srgbClr val="FFFFFF"/>
                </a:solidFill>
                <a:latin typeface="Calibri"/>
              </a:rPr>
              <a:t>generic drugs types</a:t>
            </a:r>
            <a:br/>
            <a:r>
              <a:rPr b="false" i="false" strike="noStrike" sz="1200" u="none">
                <a:solidFill>
                  <a:srgbClr val="FFFFFF"/>
                </a:solidFill>
                <a:latin typeface="Calibri"/>
              </a:rPr>
              <a:t>online discount pharmacy reviews</a:t>
            </a:r>
            <a:br/>
            <a:r>
              <a:rPr b="false" i="false" strike="noStrike" sz="1200" u="none">
                <a:solidFill>
                  <a:srgbClr val="FFFFFF"/>
                </a:solidFill>
                <a:latin typeface="Calibri"/>
              </a:rPr>
              <a:t>taylor discount pharmacy telegraph road taylor michigan</a:t>
            </a:r>
            <a:br/>
            <a:r>
              <a:rPr b="false" i="false" strike="noStrike" sz="1200" u="none">
                <a:solidFill>
                  <a:srgbClr val="FFFFFF"/>
                </a:solidFill>
                <a:latin typeface="Calibri"/>
              </a:rPr>
              <a:t>cvs pharmacy in costa rica</a:t>
            </a:r>
            <a:br/>
            <a:r>
              <a:rPr b="false" i="false" strike="noStrike" sz="1200" u="none">
                <a:solidFill>
                  <a:srgbClr val="FFFFFF"/>
                </a:solidFill>
                <a:latin typeface="Calibri"/>
              </a:rPr>
              <a:t>priceline pharmacy garden city</a:t>
            </a:r>
            <a:br/>
            <a:r>
              <a:rPr b="false" i="false" strike="noStrike" sz="1200" u="none">
                <a:solidFill>
                  <a:srgbClr val="FFFFFF"/>
                </a:solidFill>
                <a:latin typeface="Calibri"/>
              </a:rPr>
              <a:t>prescription drugs for upset stomach</a:t>
            </a:r>
            <a:br/>
            <a:r>
              <a:rPr b="false" i="false" strike="noStrike" sz="1200" u="none">
                <a:solidFill>
                  <a:srgbClr val="FFFFFF"/>
                </a:solidFill>
                <a:latin typeface="Calibri"/>
              </a:rPr>
              <a:t>how are generic drugs so cheap</a:t>
            </a:r>
            <a:br/>
            <a:r>
              <a:rPr b="false" i="false" strike="noStrike" sz="1200" u="none">
                <a:solidFill>
                  <a:srgbClr val="FFFFFF"/>
                </a:solidFill>
                <a:latin typeface="Calibri"/>
              </a:rPr>
              <a:t>top 20 generic pharmaceutical companies</a:t>
            </a:r>
            <a:br/>
            <a:r>
              <a:rPr b="false" i="false" strike="noStrike" sz="1200" u="none">
                <a:solidFill>
                  <a:srgbClr val="FFFFFF"/>
                </a:solidFill>
                <a:latin typeface="Calibri"/>
              </a:rPr>
              <a:t>compare prices for prescription drugs</a:t>
            </a:r>
            <a:br/>
            <a:r>
              <a:rPr b="false" i="false" strike="noStrike" sz="1200" u="none">
                <a:solidFill>
                  <a:srgbClr val="FFFFFF"/>
                </a:solidFill>
                <a:latin typeface="Calibri"/>
              </a:rPr>
              <a:t>ashtons pharmacy order</a:t>
            </a:r>
            <a:br/>
            <a:r>
              <a:rPr b="false" i="false" strike="noStrike" sz="1200" u="none">
                <a:solidFill>
                  <a:srgbClr val="FFFFFF"/>
                </a:solidFill>
                <a:latin typeface="Calibri"/>
              </a:rPr>
              <a:t>cost of arv drugs</a:t>
            </a:r>
            <a:br/>
            <a:r>
              <a:rPr b="false" i="false" strike="noStrike" sz="1200" u="none">
                <a:solidFill>
                  <a:srgbClr val="FFFFFF"/>
                </a:solidFill>
                <a:latin typeface="Calibri"/>
              </a:rPr>
              <a:t>target pharmacy rx prices</a:t>
            </a:r>
            <a:br/>
            <a:r>
              <a:rPr b="false" i="false" strike="noStrike" sz="1200" u="none">
                <a:solidFill>
                  <a:srgbClr val="FFFFFF"/>
                </a:solidFill>
                <a:latin typeface="Calibri"/>
              </a:rPr>
              <a:t>india generic drugs trips</a:t>
            </a:r>
            <a:br/>
            <a:r>
              <a:rPr b="false" i="false" strike="noStrike" sz="1200" u="none">
                <a:solidFill>
                  <a:srgbClr val="FFFFFF"/>
                </a:solidFill>
                <a:latin typeface="Calibri"/>
              </a:rPr>
              <a:t>who is the largest manufacturer of generic drugs</a:t>
            </a:r>
            <a:b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trafficking prescription drugs florida</a:t>
            </a:r>
            <a:br/>
            <a:r>
              <a:rPr b="false" i="false" strike="noStrike" sz="1200" u="none">
                <a:solidFill>
                  <a:srgbClr val="FFFFFF"/>
                </a:solidFill>
                <a:latin typeface="Calibri"/>
              </a:rPr>
              <a:t>irish pharma agrees deal with govt for price cuts on medicines</a:t>
            </a:r>
            <a:br/>
            <a:r>
              <a:rPr b="false" i="false" strike="noStrike" sz="1200" u="none">
                <a:solidFill>
                  <a:srgbClr val="FFFFFF"/>
                </a:solidFill>
                <a:latin typeface="Calibri"/>
              </a:rPr>
              <a:t>what are some effects of prescription drugs</a:t>
            </a:r>
            <a:br/>
            <a:r>
              <a:rPr b="false" i="false" strike="noStrike" sz="1200" u="none">
                <a:solidFill>
                  <a:srgbClr val="FFFFFF"/>
                </a:solidFill>
                <a:latin typeface="Calibri"/>
              </a:rPr>
              <a:t>sav rx pharmacy phone number</a:t>
            </a:r>
            <a:br/>
            <a:r>
              <a:rPr b="false" i="false" strike="noStrike" sz="1200" u="none">
                <a:solidFill>
                  <a:srgbClr val="FFFFFF"/>
                </a:solidFill>
                <a:latin typeface="Calibri"/>
              </a:rPr>
              <a:t>check prices of prescription drugs</a:t>
            </a:r>
            <a:br/>
            <a:r>
              <a:rPr b="false" i="false" strike="noStrike" sz="1200" u="none">
                <a:solidFill>
                  <a:srgbClr val="FFFFFF"/>
                </a:solidFill>
                <a:latin typeface="Calibri"/>
              </a:rPr>
              <a:t>supplier of generic drugs in the philippines</a:t>
            </a:r>
            <a:br/>
            <a:r>
              <a:rPr b="false" i="false" strike="noStrike" sz="1200" u="none">
                <a:solidFill>
                  <a:srgbClr val="FFFFFF"/>
                </a:solidFill>
                <a:latin typeface="Calibri"/>
              </a:rPr>
              <a:t>buy synthetic drugs online nz</a:t>
            </a:r>
            <a:br/>
            <a:r>
              <a:rPr b="false" i="false" strike="noStrike" sz="1200" u="none">
                <a:solidFill>
                  <a:srgbClr val="FFFFFF"/>
                </a:solidFill>
                <a:latin typeface="Calibri"/>
              </a:rPr>
              <a:t>best drugstore primer for redness</a:t>
            </a:r>
            <a:br/>
            <a:r>
              <a:rPr b="false" i="false" strike="noStrike" sz="1200" u="none">
                <a:solidFill>
                  <a:srgbClr val="FFFFFF"/>
                </a:solidFill>
                <a:latin typeface="Calibri"/>
              </a:rPr>
              <a:t>how to purchase fertility drugs</a:t>
            </a:r>
            <a:br/>
            <a:r>
              <a:rPr b="false" i="false" strike="noStrike" sz="1200" u="none">
                <a:solidFill>
                  <a:srgbClr val="FFFFFF"/>
                </a:solidFill>
                <a:latin typeface="Calibri"/>
              </a:rPr>
              <a:t>american discount pharmacy florida</a:t>
            </a:r>
            <a:br/>
            <a:r>
              <a:rPr b="false" i="false" strike="noStrike" sz="1200" u="none">
                <a:solidFill>
                  <a:srgbClr val="FFFFFF"/>
                </a:solidFill>
                <a:latin typeface="Calibri"/>
              </a:rPr>
              <a:t>costco pharmacy regent avenue</a:t>
            </a:r>
            <a:br/>
            <a:r>
              <a:rPr b="false" i="false" strike="noStrike" sz="1200" u="none">
                <a:solidFill>
                  <a:srgbClr val="FFFFFF"/>
                </a:solidFill>
                <a:latin typeface="Calibri"/>
              </a:rPr>
              <a:t>costco pharmacy bridgewater</a:t>
            </a:r>
            <a:br/>
            <a:r>
              <a:rPr b="false" i="false" strike="noStrike" sz="1200" u="none">
                <a:solidFill>
                  <a:srgbClr val="FFFFFF"/>
                </a:solidFill>
                <a:latin typeface="Calibri"/>
              </a:rPr>
              <a:t>can i take prescription drugs on a flight uk</a:t>
            </a:r>
            <a:br/>
            <a:r>
              <a:rPr b="false" i="false" strike="noStrike" sz="1200" u="none">
                <a:solidFill>
                  <a:srgbClr val="FFFFFF"/>
                </a:solidFill>
                <a:latin typeface="Calibri"/>
              </a:rPr>
              <a:t>how to purchase illegal drugs</a:t>
            </a:r>
            <a:br/>
            <a:r>
              <a:rPr b="false" i="false" strike="noStrike" sz="1200" u="none">
                <a:solidFill>
                  <a:srgbClr val="FFFFFF"/>
                </a:solidFill>
                <a:latin typeface="Calibri"/>
              </a:rPr>
              <a:t>indian pharma eyes us generic gold rush</a:t>
            </a:r>
            <a:br/>
            <a:r>
              <a:rPr b="false" i="false" strike="noStrike" sz="1200" u="none">
                <a:solidFill>
                  <a:srgbClr val="FFFFFF"/>
                </a:solidFill>
                <a:latin typeface="Calibri"/>
              </a:rPr>
              <a:t>dangers of misuse of prescription drugs</a:t>
            </a:r>
            <a:br/>
            <a:r>
              <a:rPr b="false" i="false" strike="noStrike" sz="1200" u="none">
                <a:solidFill>
                  <a:srgbClr val="FFFFFF"/>
                </a:solidFill>
                <a:latin typeface="Calibri"/>
              </a:rPr>
              <a:t>most deadly prescription drugs</a:t>
            </a:r>
            <a:b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buy alpha pharma oxanabol</a:t>
            </a:r>
            <a:br/>
            <a:r>
              <a:rPr b="false" i="false" strike="noStrike" sz="1200" u="none">
                <a:solidFill>
                  <a:srgbClr val="FFFFFF"/>
                </a:solidFill>
                <a:latin typeface="Calibri"/>
              </a:rPr>
              <a:t>i think my best friend is on drugs</a:t>
            </a:r>
            <a:br/>
            <a:r>
              <a:rPr b="false" i="false" strike="noStrike" sz="1200" u="none">
                <a:solidFill>
                  <a:srgbClr val="FFFFFF"/>
                </a:solidFill>
                <a:latin typeface="Calibri"/>
              </a:rPr>
              <a:t>can you buy prescription drugs in antigua</a:t>
            </a:r>
            <a:br/>
            <a:r>
              <a:rPr b="false" i="false" strike="noStrike" sz="1200" u="none">
                <a:solidFill>
                  <a:srgbClr val="FFFFFF"/>
                </a:solidFill>
                <a:latin typeface="Calibri"/>
              </a:rPr>
              <a:t>d pharm online form 2014</a:t>
            </a:r>
            <a:br/>
            <a:r>
              <a:rPr b="false" i="false" strike="noStrike" sz="1200" u="none">
                <a:solidFill>
                  <a:srgbClr val="FFFFFF"/>
                </a:solidFill>
                <a:latin typeface="Calibri"/>
              </a:rPr>
              <a:t>costco pharmacy lethbridge</a:t>
            </a:r>
            <a:br/>
            <a:r>
              <a:rPr b="false" i="false" strike="noStrike" sz="1200" u="none">
                <a:solidFill>
                  <a:srgbClr val="FFFFFF"/>
                </a:solidFill>
                <a:latin typeface="Calibri"/>
              </a:rPr>
              <a:t>discount pharmacy in houston</a:t>
            </a:r>
            <a:br/>
            <a:r>
              <a:rPr b="false" i="false" strike="noStrike" sz="1200" u="none">
                <a:solidFill>
                  <a:srgbClr val="FFFFFF"/>
                </a:solidFill>
                <a:latin typeface="Calibri"/>
              </a:rPr>
              <a:t>cheapest drugstore for plan b</a:t>
            </a:r>
            <a:br/>
            <a:r>
              <a:rPr b="false" i="false" strike="noStrike" sz="1200" u="none">
                <a:solidFill>
                  <a:srgbClr val="FFFFFF"/>
                </a:solidFill>
                <a:latin typeface="Calibri"/>
              </a:rPr>
              <a:t>canadian discount pharmacy</a:t>
            </a:r>
            <a:br/>
            <a:r>
              <a:rPr b="false" i="false" strike="noStrike" sz="1200" u="none">
                <a:solidFill>
                  <a:srgbClr val="FFFFFF"/>
                </a:solidFill>
                <a:latin typeface="Calibri"/>
              </a:rPr>
              <a:t>generic drugs berg zippy</a:t>
            </a:r>
            <a:br/>
            <a:r>
              <a:rPr b="false" i="false" strike="noStrike" sz="1200" u="none">
                <a:solidFill>
                  <a:srgbClr val="FFFFFF"/>
                </a:solidFill>
                <a:latin typeface="Calibri"/>
              </a:rPr>
              <a:t>legal age to buy drugs</a:t>
            </a:r>
            <a:br/>
            <a:r>
              <a:rPr b="false" i="false" strike="noStrike" sz="1200" u="none">
                <a:solidFill>
                  <a:srgbClr val="FFFFFF"/>
                </a:solidFill>
                <a:latin typeface="Calibri"/>
              </a:rPr>
              <a:t>apollo pharmacy online india</a:t>
            </a:r>
            <a:br/>
            <a:r>
              <a:rPr b="false" i="false" strike="noStrike" sz="1200" u="none">
                <a:solidFill>
                  <a:srgbClr val="FFFFFF"/>
                </a:solidFill>
                <a:latin typeface="Calibri"/>
              </a:rPr>
              <a:t>buy drugs online with paypal</a:t>
            </a:r>
            <a:br/>
            <a:r>
              <a:rPr b="false" i="false" strike="noStrike" sz="1200" u="none">
                <a:solidFill>
                  <a:srgbClr val="FFFFFF"/>
                </a:solidFill>
                <a:latin typeface="Calibri"/>
              </a:rPr>
              <a:t>costco pharmacy insulin prices</a:t>
            </a:r>
            <a:br/>
            <a:r>
              <a:rPr b="false" i="false" strike="noStrike" sz="1200" u="none">
                <a:solidFill>
                  <a:srgbClr val="FFFFFF"/>
                </a:solidFill>
                <a:latin typeface="Calibri"/>
              </a:rPr>
              <a:t>rx pharmacy login</a:t>
            </a:r>
            <a:br/>
            <a:r>
              <a:rPr b="false" i="false" strike="noStrike" sz="1200" u="none">
                <a:solidFill>
                  <a:srgbClr val="FFFFFF"/>
                </a:solidFill>
                <a:latin typeface="Calibri"/>
              </a:rPr>
              <a:t>u of t pharmacy online application</a:t>
            </a:r>
            <a:br/>
            <a:r>
              <a:rPr b="false" i="false" strike="noStrike" sz="1200" u="none">
                <a:solidFill>
                  <a:srgbClr val="FFFFFF"/>
                </a:solidFill>
                <a:latin typeface="Calibri"/>
              </a:rPr>
              <a:t>buy pharma reviews</a:t>
            </a:r>
            <a:br/>
            <a:r>
              <a:rPr b="false" i="false" strike="noStrike" sz="1200" u="none">
                <a:solidFill>
                  <a:srgbClr val="FFFFFF"/>
                </a:solidFill>
                <a:latin typeface="Calibri"/>
              </a:rPr>
              <a:t>costco pharmacy lehi</a:t>
            </a:r>
            <a:b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pharmacy rx one scams</a:t>
            </a:r>
            <a:br/>
            <a:r>
              <a:rPr b="false" i="false" strike="noStrike" sz="1200" u="none">
                <a:solidFill>
                  <a:srgbClr val="FFFFFF"/>
                </a:solidFill>
                <a:latin typeface="Calibri"/>
              </a:rPr>
              <a:t>what prescription drugs test positive for morphine</a:t>
            </a:r>
            <a:br/>
            <a:r>
              <a:rPr b="false" i="false" strike="noStrike" sz="1200" u="none">
                <a:solidFill>
                  <a:srgbClr val="FFFFFF"/>
                </a:solidFill>
                <a:latin typeface="Calibri"/>
              </a:rPr>
              <a:t>prescription drugs alcohol interactions</a:t>
            </a:r>
            <a:br/>
            <a:r>
              <a:rPr b="false" i="false" strike="noStrike" sz="1200" u="none">
                <a:solidFill>
                  <a:srgbClr val="FFFFFF"/>
                </a:solidFill>
                <a:latin typeface="Calibri"/>
              </a:rPr>
              <a:t>sun pharma demands generic cancer drug market exclusivity</a:t>
            </a:r>
            <a:br/>
            <a:r>
              <a:rPr b="false" i="false" strike="noStrike" sz="1200" u="none">
                <a:solidFill>
                  <a:srgbClr val="FFFFFF"/>
                </a:solidFill>
                <a:latin typeface="Calibri"/>
              </a:rPr>
              <a:t>what drugs can i buy over the counter</a:t>
            </a:r>
            <a:br/>
            <a:r>
              <a:rPr b="false" i="false" strike="noStrike" sz="1200" u="none">
                <a:solidFill>
                  <a:srgbClr val="FFFFFF"/>
                </a:solidFill>
                <a:latin typeface="Calibri"/>
              </a:rPr>
              <a:t>where can i get help with prescription drugs</a:t>
            </a:r>
            <a:br/>
            <a:r>
              <a:rPr b="false" i="false" strike="noStrike" sz="1200" u="none">
                <a:solidFill>
                  <a:srgbClr val="FFFFFF"/>
                </a:solidFill>
                <a:latin typeface="Calibri"/>
              </a:rPr>
              <a:t>walmart generic drugs without insurance</a:t>
            </a:r>
            <a:br/>
            <a:r>
              <a:rPr b="false" i="false" strike="noStrike" sz="1200" u="none">
                <a:solidFill>
                  <a:srgbClr val="FFFFFF"/>
                </a:solidFill>
                <a:latin typeface="Calibri"/>
              </a:rPr>
              <a:t>philarx pharmacy south st</a:t>
            </a:r>
            <a:br/>
            <a:r>
              <a:rPr b="false" i="false" strike="noStrike" sz="1200" u="none">
                <a:solidFill>
                  <a:srgbClr val="FFFFFF"/>
                </a:solidFill>
                <a:latin typeface="Calibri"/>
              </a:rPr>
              <a:t>price drugs india</a:t>
            </a:r>
            <a:br/>
            <a:r>
              <a:rPr b="false" i="false" strike="noStrike" sz="1200" u="none">
                <a:solidFill>
                  <a:srgbClr val="FFFFFF"/>
                </a:solidFill>
                <a:latin typeface="Calibri"/>
              </a:rPr>
              <a:t>prescription drugs for chest pain</a:t>
            </a:r>
            <a:br/>
            <a:r>
              <a:rPr b="false" i="false" strike="noStrike" sz="1200" u="none">
                <a:solidFill>
                  <a:srgbClr val="FFFFFF"/>
                </a:solidFill>
                <a:latin typeface="Calibri"/>
              </a:rPr>
              <a:t>cvs pharmacy online order</a:t>
            </a:r>
            <a:br/>
            <a:r>
              <a:rPr b="false" i="false" strike="noStrike" sz="1200" u="none">
                <a:solidFill>
                  <a:srgbClr val="FFFFFF"/>
                </a:solidFill>
                <a:latin typeface="Calibri"/>
              </a:rPr>
              <a:t>where to buy drugstore makeup in london</a:t>
            </a:r>
            <a:br/>
            <a:r>
              <a:rPr b="false" i="false" strike="noStrike" sz="1200" u="none">
                <a:solidFill>
                  <a:srgbClr val="FFFFFF"/>
                </a:solidFill>
                <a:latin typeface="Calibri"/>
              </a:rPr>
              <a:t>canada generic online pharmacy</a:t>
            </a:r>
            <a:br/>
            <a:r>
              <a:rPr b="false" i="false" strike="noStrike" sz="1200" u="none">
                <a:solidFill>
                  <a:srgbClr val="FFFFFF"/>
                </a:solidFill>
                <a:latin typeface="Calibri"/>
              </a:rPr>
              <a:t>priceline pharmacy careers</a:t>
            </a:r>
            <a:br/>
            <a:r>
              <a:rPr b="false" i="false" strike="noStrike" sz="1200" u="none">
                <a:solidFill>
                  <a:srgbClr val="FFFFFF"/>
                </a:solidFill>
                <a:latin typeface="Calibri"/>
              </a:rPr>
              <a:t>publix pharmacy online application</a:t>
            </a:r>
            <a:br/>
            <a:r>
              <a:rPr b="false" i="false" strike="noStrike" sz="1200" u="none">
                <a:solidFill>
                  <a:srgbClr val="FFFFFF"/>
                </a:solidFill>
                <a:latin typeface="Calibri"/>
              </a:rPr>
              <a:t>rx american pharma</a:t>
            </a:r>
            <a:br/>
            <a:r>
              <a:rPr b="false" i="false" strike="noStrike" sz="1200" u="none">
                <a:solidFill>
                  <a:srgbClr val="FFFFFF"/>
                </a:solidFill>
                <a:latin typeface="Calibri"/>
              </a:rPr>
              <a:t>america rx online pharmacy</a:t>
            </a:r>
            <a:b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united discount pharmacy para hills</a:t>
            </a:r>
            <a:br/>
            <a:r>
              <a:rPr b="false" i="false" strike="noStrike" sz="1200" u="none">
                <a:solidFill>
                  <a:srgbClr val="FFFFFF"/>
                </a:solidFill>
                <a:latin typeface="Calibri"/>
              </a:rPr>
              <a:t>non prescription drugs for bladder infections</a:t>
            </a:r>
            <a:br/>
            <a:r>
              <a:rPr b="false" i="false" strike="noStrike" sz="1200" u="none">
                <a:solidFill>
                  <a:srgbClr val="FFFFFF"/>
                </a:solidFill>
                <a:latin typeface="Calibri"/>
              </a:rPr>
              <a:t>discount pharmacy virginia</a:t>
            </a:r>
            <a:br/>
            <a:r>
              <a:rPr b="false" i="false" strike="noStrike" sz="1200" u="none">
                <a:solidFill>
                  <a:srgbClr val="FFFFFF"/>
                </a:solidFill>
                <a:latin typeface="Calibri"/>
              </a:rPr>
              <a:t>best drugstore purchases</a:t>
            </a:r>
            <a:br/>
            <a:r>
              <a:rPr b="false" i="false" strike="noStrike" sz="1200" u="none">
                <a:solidFill>
                  <a:srgbClr val="FFFFFF"/>
                </a:solidFill>
                <a:latin typeface="Calibri"/>
              </a:rPr>
              <a:t>best drugstore foundation without sunscreen</a:t>
            </a:r>
            <a:br/>
            <a:r>
              <a:rPr b="false" i="false" strike="noStrike" sz="1200" u="none">
                <a:solidFill>
                  <a:srgbClr val="FFFFFF"/>
                </a:solidFill>
                <a:latin typeface="Calibri"/>
              </a:rPr>
              <a:t>good price pharmacy warehouse cambridge tas</a:t>
            </a:r>
            <a:br/>
            <a:r>
              <a:rPr b="false" i="false" strike="noStrike" sz="1200" u="none">
                <a:solidFill>
                  <a:srgbClr val="FFFFFF"/>
                </a:solidFill>
                <a:latin typeface="Calibri"/>
              </a:rPr>
              <a:t>can you buy prescription drugs in curacao</a:t>
            </a:r>
            <a:br/>
            <a:r>
              <a:rPr b="false" i="false" strike="noStrike" sz="1200" u="none">
                <a:solidFill>
                  <a:srgbClr val="FFFFFF"/>
                </a:solidFill>
                <a:latin typeface="Calibri"/>
              </a:rPr>
              <a:t>buy injectable fertility drugs online</a:t>
            </a:r>
            <a:br/>
            <a:r>
              <a:rPr b="false" i="false" strike="noStrike" sz="1200" u="none">
                <a:solidFill>
                  <a:srgbClr val="FFFFFF"/>
                </a:solidFill>
                <a:latin typeface="Calibri"/>
              </a:rPr>
              <a:t>online pharmacy of canada</a:t>
            </a:r>
            <a:br/>
            <a:r>
              <a:rPr b="false" i="false" strike="noStrike" sz="1200" u="none">
                <a:solidFill>
                  <a:srgbClr val="FFFFFF"/>
                </a:solidFill>
                <a:latin typeface="Calibri"/>
              </a:rPr>
              <a:t>meijer pharmacy coupons new prescription 2013</a:t>
            </a:r>
            <a:br/>
            <a:r>
              <a:rPr b="false" i="false" strike="noStrike" sz="1200" u="none">
                <a:solidFill>
                  <a:srgbClr val="FFFFFF"/>
                </a:solidFill>
                <a:latin typeface="Calibri"/>
              </a:rPr>
              <a:t>discount centre and pharmacy</a:t>
            </a:r>
            <a:br/>
            <a:r>
              <a:rPr b="false" i="false" strike="noStrike" sz="1200" u="none">
                <a:solidFill>
                  <a:srgbClr val="FFFFFF"/>
                </a:solidFill>
                <a:latin typeface="Calibri"/>
              </a:rPr>
              <a:t>best drugstore bb foundation</a:t>
            </a:r>
            <a:br/>
            <a:r>
              <a:rPr b="false" i="false" strike="noStrike" sz="1200" u="none">
                <a:solidFill>
                  <a:srgbClr val="FFFFFF"/>
                </a:solidFill>
                <a:latin typeface="Calibri"/>
              </a:rPr>
              <a:t>pdr family guide to prescription drugs</a:t>
            </a:r>
            <a:br/>
            <a:r>
              <a:rPr b="false" i="false" strike="noStrike" sz="1200" u="none">
                <a:solidFill>
                  <a:srgbClr val="FFFFFF"/>
                </a:solidFill>
                <a:latin typeface="Calibri"/>
              </a:rPr>
              <a:t>cheap ed drugs online</a:t>
            </a:r>
            <a:br/>
            <a:r>
              <a:rPr b="false" i="false" strike="noStrike" sz="1200" u="none">
                <a:solidFill>
                  <a:srgbClr val="FFFFFF"/>
                </a:solidFill>
                <a:latin typeface="Calibri"/>
              </a:rPr>
              <a:t>the pharmacy express online</a:t>
            </a:r>
            <a:br/>
            <a:r>
              <a:rPr b="false" i="false" strike="noStrike" sz="1200" u="none">
                <a:solidFill>
                  <a:srgbClr val="FFFFFF"/>
                </a:solidFill>
                <a:latin typeface="Calibri"/>
              </a:rPr>
              <a:t>script relief pharmacy discount card</a:t>
            </a:r>
            <a:br/>
            <a:r>
              <a:rPr b="false" i="false" strike="noStrike" sz="1200" u="none">
                <a:solidFill>
                  <a:srgbClr val="FFFFFF"/>
                </a:solidFill>
                <a:latin typeface="Calibri"/>
              </a:rPr>
              <a:t>glossary of prescription drugs</a:t>
            </a:r>
            <a:b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best drugstore tinted primer</a:t>
            </a:r>
            <a:br/>
            <a:r>
              <a:rPr b="false" i="false" strike="noStrike" sz="1200" u="none">
                <a:solidFill>
                  <a:srgbClr val="FFFFFF"/>
                </a:solidFill>
                <a:latin typeface="Calibri"/>
              </a:rPr>
              <a:t>ind euro pharma limited share price</a:t>
            </a:r>
            <a:br/>
            <a:r>
              <a:rPr b="false" i="false" strike="noStrike" sz="1200" u="none">
                <a:solidFill>
                  <a:srgbClr val="FFFFFF"/>
                </a:solidFill>
                <a:latin typeface="Calibri"/>
              </a:rPr>
              <a:t>cba pharma stock price</a:t>
            </a:r>
            <a:br/>
            <a:r>
              <a:rPr b="false" i="false" strike="noStrike" sz="1200" u="none">
                <a:solidFill>
                  <a:srgbClr val="FFFFFF"/>
                </a:solidFill>
                <a:latin typeface="Calibri"/>
              </a:rPr>
              <a:t>alpha pharma clen price</a:t>
            </a:r>
            <a:br/>
            <a:r>
              <a:rPr b="false" i="false" strike="noStrike" sz="1200" u="none">
                <a:solidFill>
                  <a:srgbClr val="FFFFFF"/>
                </a:solidFill>
                <a:latin typeface="Calibri"/>
              </a:rPr>
              <a:t>richline pharma share price</a:t>
            </a:r>
            <a:br/>
            <a:r>
              <a:rPr b="false" i="false" strike="noStrike" sz="1200" u="none">
                <a:solidFill>
                  <a:srgbClr val="FFFFFF"/>
                </a:solidFill>
                <a:latin typeface="Calibri"/>
              </a:rPr>
              <a:t>new england coalition for affordable prescription drugs</a:t>
            </a:r>
            <a:br/>
            <a:r>
              <a:rPr b="false" i="false" strike="noStrike" sz="1200" u="none">
                <a:solidFill>
                  <a:srgbClr val="FFFFFF"/>
                </a:solidFill>
                <a:latin typeface="Calibri"/>
              </a:rPr>
              <a:t>briarcliff animal clinic online pharmacy</a:t>
            </a:r>
            <a:br/>
            <a:r>
              <a:rPr b="false" i="false" strike="noStrike" sz="1200" u="none">
                <a:solidFill>
                  <a:srgbClr val="FFFFFF"/>
                </a:solidFill>
                <a:latin typeface="Calibri"/>
              </a:rPr>
              <a:t>us licensed online pharmacy</a:t>
            </a:r>
            <a:br/>
            <a:r>
              <a:rPr b="false" i="false" strike="noStrike" sz="1200" u="none">
                <a:solidFill>
                  <a:srgbClr val="FFFFFF"/>
                </a:solidFill>
                <a:latin typeface="Calibri"/>
              </a:rPr>
              <a:t>can u bring prescription drugs on plane</a:t>
            </a:r>
            <a:br/>
            <a:r>
              <a:rPr b="false" i="false" strike="noStrike" sz="1200" u="none">
                <a:solidFill>
                  <a:srgbClr val="FFFFFF"/>
                </a:solidFill>
                <a:latin typeface="Calibri"/>
              </a:rPr>
              <a:t>best drugstore primer youtube</a:t>
            </a:r>
            <a:br/>
            <a:r>
              <a:rPr b="false" i="false" strike="noStrike" sz="1200" u="none">
                <a:solidFill>
                  <a:srgbClr val="FFFFFF"/>
                </a:solidFill>
                <a:latin typeface="Calibri"/>
              </a:rPr>
              <a:t>man who sold drugs online</a:t>
            </a:r>
            <a:br/>
            <a:r>
              <a:rPr b="false" i="false" strike="noStrike" sz="1200" u="none">
                <a:solidFill>
                  <a:srgbClr val="FFFFFF"/>
                </a:solidFill>
                <a:latin typeface="Calibri"/>
              </a:rPr>
              <a:t>glukozamin pharma nord 400 mg kemԢʮy kapszula Ա߲a</a:t>
            </a:r>
            <a:br/>
            <a:r>
              <a:rPr b="false" i="false" strike="noStrike" sz="1200" u="none">
                <a:solidFill>
                  <a:srgbClr val="FFFFFF"/>
                </a:solidFill>
                <a:latin typeface="Calibri"/>
              </a:rPr>
              <a:t>gold pharmacy online</a:t>
            </a:r>
            <a:br/>
            <a:r>
              <a:rPr b="false" i="false" strike="noStrike" sz="1200" u="none">
                <a:solidFill>
                  <a:srgbClr val="FFFFFF"/>
                </a:solidFill>
                <a:latin typeface="Calibri"/>
              </a:rPr>
              <a:t>discount drug store aspley</a:t>
            </a:r>
            <a:br/>
            <a:r>
              <a:rPr b="false" i="false" strike="noStrike" sz="1200" u="none">
                <a:solidFill>
                  <a:srgbClr val="FFFFFF"/>
                </a:solidFill>
                <a:latin typeface="Calibri"/>
              </a:rPr>
              <a:t>how much do pep drugs cost</a:t>
            </a:r>
            <a:br/>
            <a:r>
              <a:rPr b="false" i="false" strike="noStrike" sz="1200" u="none">
                <a:solidFill>
                  <a:srgbClr val="FFFFFF"/>
                </a:solidFill>
                <a:latin typeface="Calibri"/>
              </a:rPr>
              <a:t>estrogen online pharmacy</a:t>
            </a:r>
            <a:br/>
            <a:r>
              <a:rPr b="false" i="false" strike="noStrike" sz="1200" u="none">
                <a:solidFill>
                  <a:srgbClr val="FFFFFF"/>
                </a:solidFill>
                <a:latin typeface="Calibri"/>
              </a:rPr>
              <a:t>prescription pharmacy coupons</a:t>
            </a:r>
            <a:b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best buy pharmacy canada</a:t>
            </a:r>
            <a:br/>
            <a:r>
              <a:rPr b="false" i="false" strike="noStrike" sz="1200" u="none">
                <a:solidFill>
                  <a:srgbClr val="FFFFFF"/>
                </a:solidFill>
                <a:latin typeface="Calibri"/>
              </a:rPr>
              <a:t>pharmacy cet 2014 online application</a:t>
            </a:r>
            <a:br/>
            <a:r>
              <a:rPr b="false" i="false" strike="noStrike" sz="1200" u="none">
                <a:solidFill>
                  <a:srgbClr val="FFFFFF"/>
                </a:solidFill>
                <a:latin typeface="Calibri"/>
              </a:rPr>
              <a:t>can you bring prescription drugs on a plane</a:t>
            </a:r>
            <a:br/>
            <a:r>
              <a:rPr b="false" i="false" strike="noStrike" sz="1200" u="none">
                <a:solidFill>
                  <a:srgbClr val="FFFFFF"/>
                </a:solidFill>
                <a:latin typeface="Calibri"/>
              </a:rPr>
              <a:t>costco pharmacy hours victoria bc</a:t>
            </a:r>
            <a:br/>
            <a:r>
              <a:rPr b="false" i="false" strike="noStrike" sz="1200" u="none">
                <a:solidFill>
                  <a:srgbClr val="FFFFFF"/>
                </a:solidFill>
                <a:latin typeface="Calibri"/>
              </a:rPr>
              <a:t>future of generic pharmaceuticals</a:t>
            </a:r>
            <a:br/>
            <a:r>
              <a:rPr b="false" i="false" strike="noStrike" sz="1200" u="none">
                <a:solidFill>
                  <a:srgbClr val="FFFFFF"/>
                </a:solidFill>
                <a:latin typeface="Calibri"/>
              </a:rPr>
              <a:t>canadian online pharmacy dilaudid</a:t>
            </a:r>
            <a:br/>
            <a:r>
              <a:rPr b="false" i="false" strike="noStrike" sz="1200" u="none">
                <a:solidFill>
                  <a:srgbClr val="FFFFFF"/>
                </a:solidFill>
                <a:latin typeface="Calibri"/>
              </a:rPr>
              <a:t>best drugs for gout</a:t>
            </a:r>
            <a:br/>
            <a:r>
              <a:rPr b="false" i="false" strike="noStrike" sz="1200" u="none">
                <a:solidFill>
                  <a:srgbClr val="FFFFFF"/>
                </a:solidFill>
                <a:latin typeface="Calibri"/>
              </a:rPr>
              <a:t>can a pharmacy refuse to fill a prescription in florida</a:t>
            </a:r>
            <a:br/>
            <a:r>
              <a:rPr b="false" i="false" strike="noStrike" sz="1200" u="none">
                <a:solidFill>
                  <a:srgbClr val="FFFFFF"/>
                </a:solidFill>
                <a:latin typeface="Calibri"/>
              </a:rPr>
              <a:t>drugstore cheap makeup</a:t>
            </a:r>
            <a:br/>
            <a:r>
              <a:rPr b="false" i="false" strike="noStrike" sz="1200" u="none">
                <a:solidFill>
                  <a:srgbClr val="FFFFFF"/>
                </a:solidFill>
                <a:latin typeface="Calibri"/>
              </a:rPr>
              <a:t>online pharmacy junk email</a:t>
            </a:r>
            <a:br/>
            <a:r>
              <a:rPr b="false" i="false" strike="noStrike" sz="1200" u="none">
                <a:solidFill>
                  <a:srgbClr val="FFFFFF"/>
                </a:solidFill>
                <a:latin typeface="Calibri"/>
              </a:rPr>
              <a:t>what are the names of some prescription drugs</a:t>
            </a:r>
            <a:br/>
            <a:r>
              <a:rPr b="false" i="false" strike="noStrike" sz="1200" u="none">
                <a:solidFill>
                  <a:srgbClr val="FFFFFF"/>
                </a:solidFill>
                <a:latin typeface="Calibri"/>
              </a:rPr>
              <a:t>why do prescription drugs cost so much in the united states</a:t>
            </a:r>
            <a:br/>
            <a:r>
              <a:rPr b="false" i="false" strike="noStrike" sz="1200" u="none">
                <a:solidFill>
                  <a:srgbClr val="FFFFFF"/>
                </a:solidFill>
                <a:latin typeface="Calibri"/>
              </a:rPr>
              <a:t>awp price list drugs</a:t>
            </a:r>
            <a:br/>
            <a:r>
              <a:rPr b="false" i="false" strike="noStrike" sz="1200" u="none">
                <a:solidFill>
                  <a:srgbClr val="FFFFFF"/>
                </a:solidFill>
                <a:latin typeface="Calibri"/>
              </a:rPr>
              <a:t>online pharmacy canada oxycontin</a:t>
            </a:r>
            <a:br/>
            <a:r>
              <a:rPr b="false" i="false" strike="noStrike" sz="1200" u="none">
                <a:solidFill>
                  <a:srgbClr val="FFFFFF"/>
                </a:solidFill>
                <a:latin typeface="Calibri"/>
              </a:rPr>
              <a:t>best drugstore body moisturizer for dry skin</a:t>
            </a:r>
            <a:br/>
            <a:r>
              <a:rPr b="false" i="false" strike="noStrike" sz="1200" u="none">
                <a:solidFill>
                  <a:srgbClr val="FFFFFF"/>
                </a:solidFill>
                <a:latin typeface="Calibri"/>
              </a:rPr>
              <a:t>websites that give online community pharmacy services</a:t>
            </a:r>
            <a:br/>
            <a:r>
              <a:rPr b="false" i="false" strike="noStrike" sz="1200" u="none">
                <a:solidFill>
                  <a:srgbClr val="FFFFFF"/>
                </a:solidFill>
                <a:latin typeface="Calibri"/>
              </a:rPr>
              <a:t>drugs purchased by covered entities</a:t>
            </a:r>
            <a:b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are generic drugs as good as brand name drugs</a:t>
            </a:r>
            <a:br/>
            <a:r>
              <a:rPr b="false" i="false" strike="noStrike" sz="1200" u="none">
                <a:solidFill>
                  <a:srgbClr val="FFFFFF"/>
                </a:solidFill>
                <a:latin typeface="Calibri"/>
              </a:rPr>
              <a:t>are any generic drugs made in usa</a:t>
            </a:r>
            <a:br/>
            <a:r>
              <a:rPr b="false" i="false" strike="noStrike" sz="1200" u="none">
                <a:solidFill>
                  <a:srgbClr val="FFFFFF"/>
                </a:solidFill>
                <a:latin typeface="Calibri"/>
              </a:rPr>
              <a:t>trade vs generic names drugs</a:t>
            </a:r>
            <a:br/>
            <a:r>
              <a:rPr b="false" i="false" strike="noStrike" sz="1200" u="none">
                <a:solidFill>
                  <a:srgbClr val="FFFFFF"/>
                </a:solidFill>
                <a:latin typeface="Calibri"/>
              </a:rPr>
              <a:t>can prescription drugs affect fertility</a:t>
            </a:r>
            <a:br/>
            <a:r>
              <a:rPr b="false" i="false" strike="noStrike" sz="1200" u="none">
                <a:solidFill>
                  <a:srgbClr val="FFFFFF"/>
                </a:solidFill>
                <a:latin typeface="Calibri"/>
              </a:rPr>
              <a:t>aca and prescription drugs</a:t>
            </a:r>
            <a:br/>
            <a:r>
              <a:rPr b="false" i="false" strike="noStrike" sz="1200" u="none">
                <a:solidFill>
                  <a:srgbClr val="FFFFFF"/>
                </a:solidFill>
                <a:latin typeface="Calibri"/>
              </a:rPr>
              <a:t>costco pharmacy nanuet ny</a:t>
            </a:r>
            <a:br/>
            <a:r>
              <a:rPr b="false" i="false" strike="noStrike" sz="1200" u="none">
                <a:solidFill>
                  <a:srgbClr val="FFFFFF"/>
                </a:solidFill>
                <a:latin typeface="Calibri"/>
              </a:rPr>
              <a:t>free rx drugs online</a:t>
            </a:r>
            <a:br/>
            <a:r>
              <a:rPr b="false" i="false" strike="noStrike" sz="1200" u="none">
                <a:solidFill>
                  <a:srgbClr val="FFFFFF"/>
                </a:solidFill>
                <a:latin typeface="Calibri"/>
              </a:rPr>
              <a:t>cost of testing welfare recipients for drugs</a:t>
            </a:r>
            <a:br/>
            <a:r>
              <a:rPr b="false" i="false" strike="noStrike" sz="1200" u="none">
                <a:solidFill>
                  <a:srgbClr val="FFFFFF"/>
                </a:solidFill>
                <a:latin typeface="Calibri"/>
              </a:rPr>
              <a:t>pharmacy tech jobs at costco</a:t>
            </a:r>
            <a:br/>
            <a:r>
              <a:rPr b="false" i="false" strike="noStrike" sz="1200" u="none">
                <a:solidFill>
                  <a:srgbClr val="FFFFFF"/>
                </a:solidFill>
                <a:latin typeface="Calibri"/>
              </a:rPr>
              <a:t>mgi pharma inc biopharmaceutical company</a:t>
            </a:r>
            <a:br/>
            <a:r>
              <a:rPr b="false" i="false" strike="noStrike" sz="1200" u="none">
                <a:solidFill>
                  <a:srgbClr val="FFFFFF"/>
                </a:solidFill>
                <a:latin typeface="Calibri"/>
              </a:rPr>
              <a:t>unused prescription drugs donate</a:t>
            </a:r>
            <a:br/>
            <a:r>
              <a:rPr b="false" i="false" strike="noStrike" sz="1200" u="none">
                <a:solidFill>
                  <a:srgbClr val="FFFFFF"/>
                </a:solidFill>
                <a:latin typeface="Calibri"/>
              </a:rPr>
              <a:t>what are the risks of using an online pharmacy</a:t>
            </a:r>
            <a:br/>
            <a:r>
              <a:rPr b="false" i="false" strike="noStrike" sz="1200" u="none">
                <a:solidFill>
                  <a:srgbClr val="FFFFFF"/>
                </a:solidFill>
                <a:latin typeface="Calibri"/>
              </a:rPr>
              <a:t>online pharmacy for belviq</a:t>
            </a:r>
            <a:br/>
            <a:r>
              <a:rPr b="false" i="false" strike="noStrike" sz="1200" u="none">
                <a:solidFill>
                  <a:srgbClr val="FFFFFF"/>
                </a:solidFill>
                <a:latin typeface="Calibri"/>
              </a:rPr>
              <a:t>simple definition of generic drugs</a:t>
            </a:r>
            <a:br/>
            <a:r>
              <a:rPr b="false" i="false" strike="noStrike" sz="1200" u="none">
                <a:solidFill>
                  <a:srgbClr val="FFFFFF"/>
                </a:solidFill>
                <a:latin typeface="Calibri"/>
              </a:rPr>
              <a:t>prescription drugs and cost</a:t>
            </a:r>
            <a:br/>
            <a:r>
              <a:rPr b="false" i="false" strike="noStrike" sz="1200" u="none">
                <a:solidFill>
                  <a:srgbClr val="FFFFFF"/>
                </a:solidFill>
                <a:latin typeface="Calibri"/>
              </a:rPr>
              <a:t>new prescription pharmacy coupons 2012</a:t>
            </a:r>
            <a:br/>
            <a:r>
              <a:rPr b="false" i="false" strike="noStrike" sz="1200" u="none">
                <a:solidFill>
                  <a:srgbClr val="FFFFFF"/>
                </a:solidFill>
                <a:latin typeface="Calibri"/>
              </a:rPr>
              <a:t>costco pharmacy order online</a:t>
            </a:r>
            <a:b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correct rx pharmacy services md</a:t>
            </a:r>
            <a:br/>
            <a:r>
              <a:rPr b="false" i="false" strike="noStrike" sz="1200" u="none">
                <a:solidFill>
                  <a:srgbClr val="FFFFFF"/>
                </a:solidFill>
                <a:latin typeface="Calibri"/>
              </a:rPr>
              <a:t>costco pharmacy in poway</a:t>
            </a:r>
            <a:br/>
            <a:r>
              <a:rPr b="false" i="false" strike="noStrike" sz="1200" u="none">
                <a:solidFill>
                  <a:srgbClr val="FFFFFF"/>
                </a:solidFill>
                <a:latin typeface="Calibri"/>
              </a:rPr>
              <a:t>online pharmacy opiates</a:t>
            </a:r>
            <a:br/>
            <a:r>
              <a:rPr b="false" i="false" strike="noStrike" sz="1200" u="none">
                <a:solidFill>
                  <a:srgbClr val="FFFFFF"/>
                </a:solidFill>
                <a:latin typeface="Calibri"/>
              </a:rPr>
              <a:t>where can i buy drugs in berlin</a:t>
            </a:r>
            <a:br/>
            <a:r>
              <a:rPr b="false" i="false" strike="noStrike" sz="1200" u="none">
                <a:solidFill>
                  <a:srgbClr val="FFFFFF"/>
                </a:solidFill>
                <a:latin typeface="Calibri"/>
              </a:rPr>
              <a:t>indian pharmacy online ritalin</a:t>
            </a:r>
            <a:br/>
            <a:r>
              <a:rPr b="false" i="false" strike="noStrike" sz="1200" u="none">
                <a:solidFill>
                  <a:srgbClr val="FFFFFF"/>
                </a:solidFill>
                <a:latin typeface="Calibri"/>
              </a:rPr>
              <a:t>prescription drugs to reduce stress</a:t>
            </a:r>
            <a:br/>
            <a:r>
              <a:rPr b="false" i="false" strike="noStrike" sz="1200" u="none">
                <a:solidFill>
                  <a:srgbClr val="FFFFFF"/>
                </a:solidFill>
                <a:latin typeface="Calibri"/>
              </a:rPr>
              <a:t>what is the best online pharmacy to buy adderall</a:t>
            </a:r>
            <a:br/>
            <a:r>
              <a:rPr b="false" i="false" strike="noStrike" sz="1200" u="none">
                <a:solidFill>
                  <a:srgbClr val="FFFFFF"/>
                </a:solidFill>
                <a:latin typeface="Calibri"/>
              </a:rPr>
              <a:t>get prescription drugs online</a:t>
            </a:r>
            <a:br/>
            <a:r>
              <a:rPr b="false" i="false" strike="noStrike" sz="1200" u="none">
                <a:solidFill>
                  <a:srgbClr val="FFFFFF"/>
                </a:solidFill>
                <a:latin typeface="Calibri"/>
              </a:rPr>
              <a:t>costco clackamas pharmacy fax</a:t>
            </a:r>
            <a:br/>
            <a:r>
              <a:rPr b="false" i="false" strike="noStrike" sz="1200" u="none">
                <a:solidFill>
                  <a:srgbClr val="FFFFFF"/>
                </a:solidFill>
                <a:latin typeface="Calibri"/>
              </a:rPr>
              <a:t>prescription drugs mixed with alcohol</a:t>
            </a:r>
            <a:br/>
            <a:r>
              <a:rPr b="false" i="false" strike="noStrike" sz="1200" u="none">
                <a:solidFill>
                  <a:srgbClr val="FFFFFF"/>
                </a:solidFill>
                <a:latin typeface="Calibri"/>
              </a:rPr>
              <a:t>is there a big difference between generic and brand name drugs</a:t>
            </a:r>
            <a:br/>
            <a:r>
              <a:rPr b="false" i="false" strike="noStrike" sz="1200" u="none">
                <a:solidFill>
                  <a:srgbClr val="FFFFFF"/>
                </a:solidFill>
                <a:latin typeface="Calibri"/>
              </a:rPr>
              <a:t>price chopper pharmacy cortland ny</a:t>
            </a:r>
            <a:br/>
            <a:r>
              <a:rPr b="false" i="false" strike="noStrike" sz="1200" u="none">
                <a:solidFill>
                  <a:srgbClr val="FFFFFF"/>
                </a:solidFill>
                <a:latin typeface="Calibri"/>
              </a:rPr>
              <a:t>world best online pharmacy review</a:t>
            </a:r>
            <a:br/>
            <a:r>
              <a:rPr b="false" i="false" strike="noStrike" sz="1200" u="none">
                <a:solidFill>
                  <a:srgbClr val="FFFFFF"/>
                </a:solidFill>
                <a:latin typeface="Calibri"/>
              </a:rPr>
              <a:t>can you take prescription drugs to dubai</a:t>
            </a:r>
            <a:br/>
            <a:r>
              <a:rPr b="false" i="false" strike="noStrike" sz="1200" u="none">
                <a:solidFill>
                  <a:srgbClr val="FFFFFF"/>
                </a:solidFill>
                <a:latin typeface="Calibri"/>
              </a:rPr>
              <a:t>are generic drugs the same as brand</a:t>
            </a:r>
            <a:br/>
            <a:r>
              <a:rPr b="false" i="false" strike="noStrike" sz="1200" u="none">
                <a:solidFill>
                  <a:srgbClr val="FFFFFF"/>
                </a:solidFill>
                <a:latin typeface="Calibri"/>
              </a:rPr>
              <a:t>best drugstore white eyeliner 2013</a:t>
            </a:r>
            <a:br/>
            <a:r>
              <a:rPr b="false" i="false" strike="noStrike" sz="1200" u="none">
                <a:solidFill>
                  <a:srgbClr val="FFFFFF"/>
                </a:solidFill>
                <a:latin typeface="Calibri"/>
              </a:rPr>
              <a:t>cost of fertility drugs in australia</a:t>
            </a:r>
            <a:b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omeprazol kern pharma 20 mg</a:t>
            </a:r>
            <a:br/>
            <a:r>
              <a:rPr b="false" i="false" strike="noStrike" sz="1200" u="none">
                <a:solidFill>
                  <a:srgbClr val="FFFFFF"/>
                </a:solidFill>
                <a:latin typeface="Calibri"/>
              </a:rPr>
              <a:t>drugstore online germany</a:t>
            </a:r>
            <a:br/>
            <a:r>
              <a:rPr b="false" i="false" strike="noStrike" sz="1200" u="none">
                <a:solidFill>
                  <a:srgbClr val="FFFFFF"/>
                </a:solidFill>
                <a:latin typeface="Calibri"/>
              </a:rPr>
              <a:t>prescription drugs for hrt</a:t>
            </a:r>
            <a:br/>
            <a:r>
              <a:rPr b="false" i="false" strike="noStrike" sz="1200" u="none">
                <a:solidFill>
                  <a:srgbClr val="FFFFFF"/>
                </a:solidFill>
                <a:latin typeface="Calibri"/>
              </a:rPr>
              <a:t>best online pharmacy to buy provigil</a:t>
            </a:r>
            <a:br/>
            <a:r>
              <a:rPr b="false" i="false" strike="noStrike" sz="1200" u="none">
                <a:solidFill>
                  <a:srgbClr val="FFFFFF"/>
                </a:solidFill>
                <a:latin typeface="Calibri"/>
              </a:rPr>
              <a:t>rx plus pharmacy deland fl</a:t>
            </a:r>
            <a:br/>
            <a:r>
              <a:rPr b="false" i="false" strike="noStrike" sz="1200" u="none">
                <a:solidFill>
                  <a:srgbClr val="FFFFFF"/>
                </a:solidFill>
                <a:latin typeface="Calibri"/>
              </a:rPr>
              <a:t>prescription drugs to treat bph</a:t>
            </a:r>
            <a:br/>
            <a:r>
              <a:rPr b="false" i="false" strike="noStrike" sz="1200" u="none">
                <a:solidFill>
                  <a:srgbClr val="FFFFFF"/>
                </a:solidFill>
                <a:latin typeface="Calibri"/>
              </a:rPr>
              <a:t>list of common prescription drugs</a:t>
            </a:r>
            <a:br/>
            <a:r>
              <a:rPr b="false" i="false" strike="noStrike" sz="1200" u="none">
                <a:solidFill>
                  <a:srgbClr val="FFFFFF"/>
                </a:solidFill>
                <a:latin typeface="Calibri"/>
              </a:rPr>
              <a:t>generic drugs list walmart</a:t>
            </a:r>
            <a:br/>
            <a:r>
              <a:rPr b="false" i="false" strike="noStrike" sz="1200" u="none">
                <a:solidFill>
                  <a:srgbClr val="FFFFFF"/>
                </a:solidFill>
                <a:latin typeface="Calibri"/>
              </a:rPr>
              <a:t>best drugstore anti aging hand cream</a:t>
            </a:r>
            <a:br/>
            <a:r>
              <a:rPr b="false" i="false" strike="noStrike" sz="1200" u="none">
                <a:solidFill>
                  <a:srgbClr val="FFFFFF"/>
                </a:solidFill>
                <a:latin typeface="Calibri"/>
              </a:rPr>
              <a:t>the generics pharmacy marikina</a:t>
            </a:r>
            <a:br/>
            <a:r>
              <a:rPr b="false" i="false" strike="noStrike" sz="1200" u="none">
                <a:solidFill>
                  <a:srgbClr val="FFFFFF"/>
                </a:solidFill>
                <a:latin typeface="Calibri"/>
              </a:rPr>
              <a:t>bringing prescription drugs into france</a:t>
            </a:r>
            <a:br/>
            <a:r>
              <a:rPr b="false" i="false" strike="noStrike" sz="1200" u="none">
                <a:solidFill>
                  <a:srgbClr val="FFFFFF"/>
                </a:solidFill>
                <a:latin typeface="Calibri"/>
              </a:rPr>
              <a:t>price chopper pharmacy 151st and metcalf</a:t>
            </a:r>
            <a:br/>
            <a:r>
              <a:rPr b="false" i="false" strike="noStrike" sz="1200" u="none">
                <a:solidFill>
                  <a:srgbClr val="FFFFFF"/>
                </a:solidFill>
                <a:latin typeface="Calibri"/>
              </a:rPr>
              <a:t>buy excel pharma steroids</a:t>
            </a:r>
            <a:br/>
            <a:r>
              <a:rPr b="false" i="false" strike="noStrike" sz="1200" u="none">
                <a:solidFill>
                  <a:srgbClr val="FFFFFF"/>
                </a:solidFill>
                <a:latin typeface="Calibri"/>
              </a:rPr>
              <a:t>online pet pharmacy usa</a:t>
            </a:r>
            <a:br/>
            <a:r>
              <a:rPr b="false" i="false" strike="noStrike" sz="1200" u="none">
                <a:solidFill>
                  <a:srgbClr val="FFFFFF"/>
                </a:solidFill>
                <a:latin typeface="Calibri"/>
              </a:rPr>
              <a:t>best drugstore foundation yellow</a:t>
            </a:r>
            <a:br/>
            <a:r>
              <a:rPr b="false" i="false" strike="noStrike" sz="1200" u="none">
                <a:solidFill>
                  <a:srgbClr val="FFFFFF"/>
                </a:solidFill>
                <a:latin typeface="Calibri"/>
              </a:rPr>
              <a:t>ocean springs discount pharmacy hours of operation</a:t>
            </a:r>
            <a:br/>
            <a:r>
              <a:rPr b="false" i="false" strike="noStrike" sz="1200" u="none">
                <a:solidFill>
                  <a:srgbClr val="FFFFFF"/>
                </a:solidFill>
                <a:latin typeface="Calibri"/>
              </a:rPr>
              <a:t>online pharmacy slovakia</a:t>
            </a:r>
            <a:b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 ?????"/>
        <a:font script="Hang" typeface="?? ??"/>
        <a:font script="Hans" typeface="??"/>
        <a:font script="Hant" typeface="????"/>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 ?????"/>
        <a:font script="Hang" typeface="?? ??"/>
        <a:font script="Hans" typeface="??"/>
        <a:font script="Hant" typeface="????"/>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Jcob Mons</dc:creator>
  <cp:lastModifiedBy>Unknown Creator</cp:lastModifiedBy>
  <dcterms:created xsi:type="dcterms:W3CDTF">2015-10-28T00:18:14+04:00</dcterms:created>
  <dcterms:modified xsi:type="dcterms:W3CDTF">2015-10-28T00:18:14+04:00</dcterms:modified>
  <dc:title>Costco Pharmacy Hours Victoria Bc - Best Drugstore Eye Brightener Concealer</dc:title>
  <dc:description>Buy drugs online with paypal, discount pharmacy virginia, the pharmacy express online, price chopper pharmacy 151st and metcalf, best drugstore foundation yellow, best drugstore primer for redness, indian pharma eyes us generic gold rush</dc:description>
  <dc:subject>Costco Pharmacy Hours Victoria Bc - Best Drugstore Eye Brightener Concealer</dc:subject>
  <cp:keywords>costco pharmacy on beardsley, best selling prescription drugs of all time, good price pharmacy warehouse cambridge tas, online pharmacy of canada, meijer pharmacy coupons new prescription 2013, briarcliff animal clinic online pharmacy, best drugstore white eyeliner 2013, the generics pharmacy marikina, buy excel pharma steroids, ashtons pharmacy order</cp:keywords>
  <cp:category/>
</cp:coreProperties>
</file>