
<file path=[Content_Types].xml><?xml version="1.0" encoding="utf-8"?>
<Types xmlns="http://schemas.openxmlformats.org/package/2006/content-types">
  <Default Extension="rels" ContentType="application/vnd.openxmlformats-package.relationships+xml"/>
  <Default Extension="xml" ContentType="application/xml"/>
  <Override PartName="/ppt/theme/theme1.xml" ContentType="application/vnd.openxmlformats-officedocument.them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jpg" ContentType="image/jpeg"/>
</Types>
</file>

<file path=_rels/.rels><?xml version="1.0" encoding="UTF-8" standalone="yes"?>
<Relationships xmlns="http://schemas.openxmlformats.org/package/2006/relationships">
 <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p:notesSz cx="6858000" cy="9144000"/>
</p:presentation>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smtClean="0"/>
              <a:t>16/04/2009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smtClean="0"/>
              <a:t>16/04/2009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smtClean="0"/>
              <a:t>16/04/2009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smtClean="0"/>
              <a:t>16/04/2009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smtClean="0"/>
              <a:t>&lt;#&gt;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78.jpg"/>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7.jpg"/>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8.jpg"/>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9.jpg"/>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90.jpg"/>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79.jpg"/>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0.jpg"/>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1.jpg"/>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2.jpg"/>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3.jpg"/>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4.jpg"/>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5.jpg"/>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86.jp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952500"/>
          </a:xfrm>
          <a:prstGeom prst="rect"/>
          <a:noFill/>
        </p:spPr>
        <p:txBody>
          <a:bodyPr wrap="square" rtlCol="0">
            <a:spAutoFit/>
          </a:bodyPr>
          <a:lstStyle/>
          <a:p>
            <a:pPr algn="l" fontAlgn="base" indent="0" lvl="0"/>
            <a:r>
              <a:rPr b="true" i="false" strike="noStrike" sz="2000" u="none">
                <a:solidFill>
                  <a:srgbClr val="FFFFFF"/>
                </a:solidFill>
                <a:latin typeface="Calibri"/>
              </a:rPr>
              <a:t>Good Price Pharmacy Price List</a:t>
            </a:r>
          </a:p>
        </p:txBody>
      </p:sp>
      <p:sp>
        <p:nvSpPr>
          <p:cNvPr id="3" name=""/>
          <p:cNvSpPr txBox="1"/>
          <p:nvPr/>
        </p:nvSpPr>
        <p:spPr>
          <a:xfrm rot="0">
            <a:off x="95250" y="95250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prescription for schedule 4 drugs</a:t>
            </a:r>
            <a:br/>
            <a:r>
              <a:rPr b="false" i="false" strike="noStrike" sz="1200" u="none">
                <a:solidFill>
                  <a:srgbClr val="FFFFFF"/>
                </a:solidFill>
                <a:latin typeface="Calibri"/>
              </a:rPr>
              <a:t>online pharmacy eye care</a:t>
            </a:r>
            <a:br/>
            <a:r>
              <a:rPr b="false" i="false" strike="noStrike" sz="1200" u="none">
                <a:solidFill>
                  <a:srgbClr val="FFFFFF"/>
                </a:solidFill>
                <a:latin typeface="Calibri"/>
              </a:rPr>
              <a:t>extra help with prescription drugs application</a:t>
            </a:r>
            <a:br/>
            <a:r>
              <a:rPr b="false" i="false" strike="noStrike" sz="1200" u="none">
                <a:solidFill>
                  <a:srgbClr val="FFFFFF"/>
                </a:solidFill>
                <a:latin typeface="Calibri"/>
              </a:rPr>
              <a:t>how to lower the price of prescription drugs</a:t>
            </a:r>
            <a:br/>
            <a:r>
              <a:rPr b="false" i="false" strike="noStrike" sz="1200" u="none">
                <a:solidFill>
                  <a:srgbClr val="FFFFFF"/>
                </a:solidFill>
                <a:latin typeface="Calibri"/>
              </a:rPr>
              <a:t>tyrx pharma inc nj</a:t>
            </a:r>
            <a:br/>
            <a:r>
              <a:rPr b="false" i="false" strike="noStrike" sz="1200" u="none">
                <a:solidFill>
                  <a:srgbClr val="FFFFFF"/>
                </a:solidFill>
                <a:latin typeface="Calibri"/>
              </a:rPr>
              <a:t>costco pharmacy william cannon austin tx</a:t>
            </a:r>
            <a:br/>
            <a:r>
              <a:rPr b="false" i="false" strike="noStrike" sz="1200" u="none">
                <a:solidFill>
                  <a:srgbClr val="FFFFFF"/>
                </a:solidFill>
                <a:latin typeface="Calibri"/>
              </a:rPr>
              <a:t>costco pharmacy west valley ut</a:t>
            </a:r>
            <a:br/>
            <a:r>
              <a:rPr b="false" i="false" strike="noStrike" sz="1200" u="none">
                <a:solidFill>
                  <a:srgbClr val="FFFFFF"/>
                </a:solidFill>
                <a:latin typeface="Calibri"/>
              </a:rPr>
              <a:t>generic pharma test suspension</a:t>
            </a:r>
            <a:br/>
            <a:r>
              <a:rPr b="false" i="false" strike="noStrike" sz="1200" u="none">
                <a:solidFill>
                  <a:srgbClr val="FFFFFF"/>
                </a:solidFill>
                <a:latin typeface="Calibri"/>
              </a:rPr>
              <a:t>online coupons for cvs pharmacy</a:t>
            </a:r>
            <a:br/>
            <a:r>
              <a:rPr b="false" i="false" strike="noStrike" sz="1200" u="none">
                <a:solidFill>
                  <a:srgbClr val="FFFFFF"/>
                </a:solidFill>
                <a:latin typeface="Calibri"/>
              </a:rPr>
              <a:t>costco summerlin pharmacy hours</a:t>
            </a:r>
            <a:br/>
            <a:r>
              <a:rPr b="false" i="false" strike="noStrike" sz="1200" u="none">
                <a:solidFill>
                  <a:srgbClr val="FFFFFF"/>
                </a:solidFill>
                <a:latin typeface="Calibri"/>
              </a:rPr>
              <a:t>rx outreach patient assistance program for discount prescription drugs</a:t>
            </a:r>
            <a:br/>
            <a:r>
              <a:rPr b="false" i="false" strike="noStrike" sz="1200" u="none">
                <a:solidFill>
                  <a:srgbClr val="FFFFFF"/>
                </a:solidFill>
                <a:latin typeface="Calibri"/>
              </a:rPr>
              <a:t>is it legal to send prescription drugs through the mail</a:t>
            </a:r>
            <a:br/>
            <a:r>
              <a:rPr b="false" i="false" strike="noStrike" sz="1200" u="none">
                <a:solidFill>
                  <a:srgbClr val="FFFFFF"/>
                </a:solidFill>
                <a:latin typeface="Calibri"/>
              </a:rPr>
              <a:t>costco beacon hill pharmacy hours</a:t>
            </a:r>
            <a:b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loeb enterprises pharmacy discount card</a:t>
            </a:r>
            <a:br/>
            <a:r>
              <a:rPr b="false" i="false" strike="noStrike" sz="1200" u="none">
                <a:solidFill>
                  <a:srgbClr val="FFFFFF"/>
                </a:solidFill>
                <a:latin typeface="Calibri"/>
              </a:rPr>
              <a:t>online pharmacy employment</a:t>
            </a:r>
            <a:br/>
            <a:r>
              <a:rPr b="false" i="false" strike="noStrike" sz="1200" u="none">
                <a:solidFill>
                  <a:srgbClr val="FFFFFF"/>
                </a:solidFill>
                <a:latin typeface="Calibri"/>
              </a:rPr>
              <a:t>costco pharmacy south ogden utah</a:t>
            </a:r>
            <a:br/>
            <a:r>
              <a:rPr b="false" i="false" strike="noStrike" sz="1200" u="none">
                <a:solidFill>
                  <a:srgbClr val="FFFFFF"/>
                </a:solidFill>
                <a:latin typeface="Calibri"/>
              </a:rPr>
              <a:t>hickeys pharmacy photo prices</a:t>
            </a:r>
            <a:br/>
            <a:r>
              <a:rPr b="false" i="false" strike="noStrike" sz="1200" u="none">
                <a:solidFill>
                  <a:srgbClr val="FFFFFF"/>
                </a:solidFill>
                <a:latin typeface="Calibri"/>
              </a:rPr>
              <a:t>kroger generic drugs list</a:t>
            </a:r>
            <a:br/>
            <a:r>
              <a:rPr b="false" i="false" strike="noStrike" sz="1200" u="none">
                <a:solidFill>
                  <a:srgbClr val="FFFFFF"/>
                </a:solidFill>
                <a:latin typeface="Calibri"/>
              </a:rPr>
              <a:t>health savings accounts and prescription drugs</a:t>
            </a:r>
            <a:br/>
            <a:r>
              <a:rPr b="false" i="false" strike="noStrike" sz="1200" u="none">
                <a:solidFill>
                  <a:srgbClr val="FFFFFF"/>
                </a:solidFill>
                <a:latin typeface="Calibri"/>
              </a:rPr>
              <a:t>how long to prescription drugs stay in your system</a:t>
            </a:r>
            <a:br/>
            <a:r>
              <a:rPr b="false" i="false" strike="noStrike" sz="1200" u="none">
                <a:solidFill>
                  <a:srgbClr val="FFFFFF"/>
                </a:solidFill>
                <a:latin typeface="Calibri"/>
              </a:rPr>
              <a:t>caring pharmacy online malaysia</a:t>
            </a:r>
            <a:br/>
            <a:r>
              <a:rPr b="false" i="false" strike="noStrike" sz="1200" u="none">
                <a:solidFill>
                  <a:srgbClr val="FFFFFF"/>
                </a:solidFill>
                <a:latin typeface="Calibri"/>
              </a:rPr>
              <a:t>non prescription canadian pharmacy</a:t>
            </a:r>
            <a:br/>
            <a:r>
              <a:rPr b="false" i="false" strike="noStrike" sz="1200" u="none">
                <a:solidFill>
                  <a:srgbClr val="FFFFFF"/>
                </a:solidFill>
                <a:latin typeface="Calibri"/>
              </a:rPr>
              <a:t>london drugs passport photo price</a:t>
            </a:r>
            <a:br/>
            <a:r>
              <a:rPr b="false" i="false" strike="noStrike" sz="1200" u="none">
                <a:solidFill>
                  <a:srgbClr val="FFFFFF"/>
                </a:solidFill>
                <a:latin typeface="Calibri"/>
              </a:rPr>
              <a:t>prescription drugs uk</a:t>
            </a:r>
            <a:br/>
            <a:r>
              <a:rPr b="false" i="false" strike="noStrike" sz="1200" u="none">
                <a:solidFill>
                  <a:srgbClr val="FFFFFF"/>
                </a:solidFill>
                <a:latin typeface="Calibri"/>
              </a:rPr>
              <a:t>how much does a hair follicle test for drugs cost</a:t>
            </a:r>
            <a:br/>
            <a:r>
              <a:rPr b="false" i="false" strike="noStrike" sz="1200" u="none">
                <a:solidFill>
                  <a:srgbClr val="FFFFFF"/>
                </a:solidFill>
                <a:latin typeface="Calibri"/>
              </a:rPr>
              <a:t>non ԱӢ prescription medicines in the pharmacy</a:t>
            </a:r>
            <a:br/>
            <a:r>
              <a:rPr b="false" i="false" strike="noStrike" sz="1200" u="none">
                <a:solidFill>
                  <a:srgbClr val="FFFFFF"/>
                </a:solidFill>
                <a:latin typeface="Calibri"/>
              </a:rPr>
              <a:t>best drugstore makeup websites</a:t>
            </a:r>
            <a:br/>
            <a:r>
              <a:rPr b="false" i="false" strike="noStrike" sz="1200" u="none">
                <a:solidFill>
                  <a:srgbClr val="FFFFFF"/>
                </a:solidFill>
                <a:latin typeface="Calibri"/>
              </a:rPr>
              <a:t>generic drugs manufacturers in europe</a:t>
            </a:r>
            <a:br/>
            <a:r>
              <a:rPr b="false" i="false" strike="noStrike" sz="1200" u="none">
                <a:solidFill>
                  <a:srgbClr val="FFFFFF"/>
                </a:solidFill>
                <a:latin typeface="Calibri"/>
              </a:rPr>
              <a:t>online pharmacy reviews steroids</a:t>
            </a:r>
            <a:br/>
            <a:r>
              <a:rPr b="false" i="false" strike="noStrike" sz="1200" u="none">
                <a:solidFill>
                  <a:srgbClr val="FFFFFF"/>
                </a:solidFill>
                <a:latin typeface="Calibri"/>
              </a:rPr>
              <a:t>how can i transfer a prescription from one pharmacy to another</a:t>
            </a:r>
            <a: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top prescription drugs in the world</a:t>
            </a:r>
            <a:br/>
            <a:r>
              <a:rPr b="false" i="false" strike="noStrike" sz="1200" u="none">
                <a:solidFill>
                  <a:srgbClr val="FFFFFF"/>
                </a:solidFill>
                <a:latin typeface="Calibri"/>
              </a:rPr>
              <a:t>online drugstore in bangalore</a:t>
            </a:r>
            <a:br/>
            <a:r>
              <a:rPr b="false" i="false" strike="noStrike" sz="1200" u="none">
                <a:solidFill>
                  <a:srgbClr val="FFFFFF"/>
                </a:solidFill>
                <a:latin typeface="Calibri"/>
              </a:rPr>
              <a:t>best drugs to shoot up</a:t>
            </a:r>
            <a:br/>
            <a:r>
              <a:rPr b="false" i="false" strike="noStrike" sz="1200" u="none">
                <a:solidFill>
                  <a:srgbClr val="FFFFFF"/>
                </a:solidFill>
                <a:latin typeface="Calibri"/>
              </a:rPr>
              <a:t>mr discount drugs north hills</a:t>
            </a:r>
            <a:br/>
            <a:r>
              <a:rPr b="false" i="false" strike="noStrike" sz="1200" u="none">
                <a:solidFill>
                  <a:srgbClr val="FFFFFF"/>
                </a:solidFill>
                <a:latin typeface="Calibri"/>
              </a:rPr>
              <a:t>prescription drugs for esophagitis</a:t>
            </a:r>
            <a:br/>
            <a:r>
              <a:rPr b="false" i="false" strike="noStrike" sz="1200" u="none">
                <a:solidFill>
                  <a:srgbClr val="FFFFFF"/>
                </a:solidFill>
                <a:latin typeface="Calibri"/>
              </a:rPr>
              <a:t>canadian pharmacy price checker</a:t>
            </a:r>
            <a:br/>
            <a:r>
              <a:rPr b="false" i="false" strike="noStrike" sz="1200" u="none">
                <a:solidFill>
                  <a:srgbClr val="FFFFFF"/>
                </a:solidFill>
                <a:latin typeface="Calibri"/>
              </a:rPr>
              <a:t>costco pharmacy overton ridge boulevard fort worth tx</a:t>
            </a:r>
            <a:br/>
            <a:r>
              <a:rPr b="false" i="false" strike="noStrike" sz="1200" u="none">
                <a:solidFill>
                  <a:srgbClr val="FFFFFF"/>
                </a:solidFill>
                <a:latin typeface="Calibri"/>
              </a:rPr>
              <a:t>costco pharmacy hours bolingbrook</a:t>
            </a:r>
            <a:br/>
            <a:r>
              <a:rPr b="false" i="false" strike="noStrike" sz="1200" u="none">
                <a:solidFill>
                  <a:srgbClr val="FFFFFF"/>
                </a:solidFill>
                <a:latin typeface="Calibri"/>
              </a:rPr>
              <a:t>mail order pharmacy in fort lauderdale</a:t>
            </a:r>
            <a:br/>
            <a:r>
              <a:rPr b="false" i="false" strike="noStrike" sz="1200" u="none">
                <a:solidFill>
                  <a:srgbClr val="FFFFFF"/>
                </a:solidFill>
                <a:latin typeface="Calibri"/>
              </a:rPr>
              <a:t>priceline pharmacy oxford street sydney</a:t>
            </a:r>
            <a:br/>
            <a:r>
              <a:rPr b="false" i="false" strike="noStrike" sz="1200" u="none">
                <a:solidFill>
                  <a:srgbClr val="FFFFFF"/>
                </a:solidFill>
                <a:latin typeface="Calibri"/>
              </a:rPr>
              <a:t>oze discount pharmacy</a:t>
            </a:r>
            <a:br/>
            <a:r>
              <a:rPr b="false" i="false" strike="noStrike" sz="1200" u="none">
                <a:solidFill>
                  <a:srgbClr val="FFFFFF"/>
                </a:solidFill>
                <a:latin typeface="Calibri"/>
              </a:rPr>
              <a:t>pdr for nonprescription drugs dietary supplements and herbs 2013</a:t>
            </a:r>
            <a:br/>
            <a:r>
              <a:rPr b="false" i="false" strike="noStrike" sz="1200" u="none">
                <a:solidFill>
                  <a:srgbClr val="FFFFFF"/>
                </a:solidFill>
                <a:latin typeface="Calibri"/>
              </a:rPr>
              <a:t>cvs pharmacy drug test prices</a:t>
            </a:r>
            <a:br/>
            <a:r>
              <a:rPr b="false" i="false" strike="noStrike" sz="1200" u="none">
                <a:solidFill>
                  <a:srgbClr val="FFFFFF"/>
                </a:solidFill>
                <a:latin typeface="Calibri"/>
              </a:rPr>
              <a:t>costco pharmacy in clackamas oregon</a:t>
            </a:r>
            <a:br/>
            <a:r>
              <a:rPr b="false" i="false" strike="noStrike" sz="1200" u="none">
                <a:solidFill>
                  <a:srgbClr val="FFFFFF"/>
                </a:solidFill>
                <a:latin typeface="Calibri"/>
              </a:rPr>
              <a:t>buy pharmacy license</a:t>
            </a:r>
            <a:br/>
            <a:r>
              <a:rPr b="false" i="false" strike="noStrike" sz="1200" u="none">
                <a:solidFill>
                  <a:srgbClr val="FFFFFF"/>
                </a:solidFill>
                <a:latin typeface="Calibri"/>
              </a:rPr>
              <a:t>costco pharmacy dress code</a:t>
            </a:r>
            <a:br/>
            <a:r>
              <a:rPr b="false" i="false" strike="noStrike" sz="1200" u="none">
                <a:solidFill>
                  <a:srgbClr val="FFFFFF"/>
                </a:solidFill>
                <a:latin typeface="Calibri"/>
              </a:rPr>
              <a:t>eastern drugs discount code</a:t>
            </a:r>
            <a: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life pharmacy shop online</a:t>
            </a:r>
            <a:br/>
            <a:r>
              <a:rPr b="false" i="false" strike="noStrike" sz="1200" u="none">
                <a:solidFill>
                  <a:srgbClr val="FFFFFF"/>
                </a:solidFill>
                <a:latin typeface="Calibri"/>
              </a:rPr>
              <a:t>best drugstore brushes for makeup</a:t>
            </a:r>
            <a:br/>
            <a:r>
              <a:rPr b="false" i="false" strike="noStrike" sz="1200" u="none">
                <a:solidFill>
                  <a:srgbClr val="FFFFFF"/>
                </a:solidFill>
                <a:latin typeface="Calibri"/>
              </a:rPr>
              <a:t>can you return prescription drugs canada</a:t>
            </a:r>
            <a:br/>
            <a:r>
              <a:rPr b="false" i="false" strike="noStrike" sz="1200" u="none">
                <a:solidFill>
                  <a:srgbClr val="FFFFFF"/>
                </a:solidFill>
                <a:latin typeface="Calibri"/>
              </a:rPr>
              <a:t>merced costco pharmacy hours</a:t>
            </a:r>
            <a:br/>
            <a:r>
              <a:rPr b="false" i="false" strike="noStrike" sz="1200" u="none">
                <a:solidFill>
                  <a:srgbClr val="FFFFFF"/>
                </a:solidFill>
                <a:latin typeface="Calibri"/>
              </a:rPr>
              <a:t>pharmacy online bruxelles</a:t>
            </a:r>
            <a:br/>
            <a:r>
              <a:rPr b="false" i="false" strike="noStrike" sz="1200" u="none">
                <a:solidFill>
                  <a:srgbClr val="FFFFFF"/>
                </a:solidFill>
                <a:latin typeface="Calibri"/>
              </a:rPr>
              <a:t>priceline pharmacy stockland mall merrylands</a:t>
            </a:r>
            <a:br/>
            <a:r>
              <a:rPr b="false" i="false" strike="noStrike" sz="1200" u="none">
                <a:solidFill>
                  <a:srgbClr val="FFFFFF"/>
                </a:solidFill>
                <a:latin typeface="Calibri"/>
              </a:rPr>
              <a:t>webster vet online pharmacy</a:t>
            </a:r>
            <a:br/>
            <a:r>
              <a:rPr b="false" i="false" strike="noStrike" sz="1200" u="none">
                <a:solidFill>
                  <a:srgbClr val="FFFFFF"/>
                </a:solidFill>
                <a:latin typeface="Calibri"/>
              </a:rPr>
              <a:t>define quality by design for generic drugs</a:t>
            </a:r>
            <a:br/>
            <a:r>
              <a:rPr b="false" i="false" strike="noStrike" sz="1200" u="none">
                <a:solidFill>
                  <a:srgbClr val="FFFFFF"/>
                </a:solidFill>
                <a:latin typeface="Calibri"/>
              </a:rPr>
              <a:t>prescription drugs from australia</a:t>
            </a:r>
            <a:br/>
            <a:r>
              <a:rPr b="false" i="false" strike="noStrike" sz="1200" u="none">
                <a:solidFill>
                  <a:srgbClr val="FFFFFF"/>
                </a:solidFill>
                <a:latin typeface="Calibri"/>
              </a:rPr>
              <a:t>sun pharma share price split</a:t>
            </a:r>
            <a:br/>
            <a:r>
              <a:rPr b="false" i="false" strike="noStrike" sz="1200" u="none">
                <a:solidFill>
                  <a:srgbClr val="FFFFFF"/>
                </a:solidFill>
                <a:latin typeface="Calibri"/>
              </a:rPr>
              <a:t>apollo pharmacy online bangalore</a:t>
            </a:r>
            <a:br/>
            <a:r>
              <a:rPr b="false" i="false" strike="noStrike" sz="1200" u="none">
                <a:solidFill>
                  <a:srgbClr val="FFFFFF"/>
                </a:solidFill>
                <a:latin typeface="Calibri"/>
              </a:rPr>
              <a:t>is it illegal to snort prescription drugs</a:t>
            </a:r>
            <a:br/>
            <a:r>
              <a:rPr b="false" i="false" strike="noStrike" sz="1200" u="none">
                <a:solidFill>
                  <a:srgbClr val="FFFFFF"/>
                </a:solidFill>
                <a:latin typeface="Calibri"/>
              </a:rPr>
              <a:t>how does mail order pharmacy work</a:t>
            </a:r>
            <a:br/>
            <a:r>
              <a:rPr b="false" i="false" strike="noStrike" sz="1200" u="none">
                <a:solidFill>
                  <a:srgbClr val="FFFFFF"/>
                </a:solidFill>
                <a:latin typeface="Calibri"/>
              </a:rPr>
              <a:t>refrigerated prescription drugs list</a:t>
            </a:r>
            <a:br/>
            <a:r>
              <a:rPr b="false" i="false" strike="noStrike" sz="1200" u="none">
                <a:solidFill>
                  <a:srgbClr val="FFFFFF"/>
                </a:solidFill>
                <a:latin typeface="Calibri"/>
              </a:rPr>
              <a:t>pharmacy phd programs online</a:t>
            </a:r>
            <a:br/>
            <a:r>
              <a:rPr b="false" i="false" strike="noStrike" sz="1200" u="none">
                <a:solidFill>
                  <a:srgbClr val="FFFFFF"/>
                </a:solidFill>
                <a:latin typeface="Calibri"/>
              </a:rPr>
              <a:t>prescription drugs to help with stress</a:t>
            </a:r>
            <a:br/>
            <a:r>
              <a:rPr b="false" i="false" strike="noStrike" sz="1200" u="none">
                <a:solidFill>
                  <a:srgbClr val="FFFFFF"/>
                </a:solidFill>
                <a:latin typeface="Calibri"/>
              </a:rPr>
              <a:t>list of popular generic drugs</a:t>
            </a:r>
            <a: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why is it illegal to buy prescription drugs from canada</a:t>
            </a:r>
            <a:br/>
            <a:r>
              <a:rPr b="false" i="false" strike="noStrike" sz="1200" u="none">
                <a:solidFill>
                  <a:srgbClr val="FFFFFF"/>
                </a:solidFill>
                <a:latin typeface="Calibri"/>
              </a:rPr>
              <a:t>types of illegal prescription drugs</a:t>
            </a:r>
            <a:br/>
            <a:r>
              <a:rPr b="false" i="false" strike="noStrike" sz="1200" u="none">
                <a:solidFill>
                  <a:srgbClr val="FFFFFF"/>
                </a:solidFill>
                <a:latin typeface="Calibri"/>
              </a:rPr>
              <a:t>rx media pharma ek堩</a:t>
            </a:r>
            <a:br/>
            <a:r>
              <a:rPr b="false" i="false" strike="noStrike" sz="1200" u="none">
                <a:solidFill>
                  <a:srgbClr val="FFFFFF"/>
                </a:solidFill>
                <a:latin typeface="Calibri"/>
              </a:rPr>
              <a:t>list of prescription drugs to get you high</a:t>
            </a:r>
            <a:br/>
            <a:r>
              <a:rPr b="false" i="false" strike="noStrike" sz="1200" u="none">
                <a:solidFill>
                  <a:srgbClr val="FFFFFF"/>
                </a:solidFill>
                <a:latin typeface="Calibri"/>
              </a:rPr>
              <a:t>costco pharmacy commerce mi</a:t>
            </a:r>
            <a:br/>
            <a:r>
              <a:rPr b="false" i="false" strike="noStrike" sz="1200" u="none">
                <a:solidFill>
                  <a:srgbClr val="FFFFFF"/>
                </a:solidFill>
                <a:latin typeface="Calibri"/>
              </a:rPr>
              <a:t>costco pharmacy hours slc</a:t>
            </a:r>
            <a:br/>
            <a:r>
              <a:rPr b="false" i="false" strike="noStrike" sz="1200" u="none">
                <a:solidFill>
                  <a:srgbClr val="FFFFFF"/>
                </a:solidFill>
                <a:latin typeface="Calibri"/>
              </a:rPr>
              <a:t>costco pharmacy hours in lakewood</a:t>
            </a:r>
            <a:br/>
            <a:r>
              <a:rPr b="false" i="false" strike="noStrike" sz="1200" u="none">
                <a:solidFill>
                  <a:srgbClr val="FFFFFF"/>
                </a:solidFill>
                <a:latin typeface="Calibri"/>
              </a:rPr>
              <a:t>first medicine online pharmacy discount code</a:t>
            </a:r>
            <a:br/>
            <a:r>
              <a:rPr b="false" i="false" strike="noStrike" sz="1200" u="none">
                <a:solidFill>
                  <a:srgbClr val="FFFFFF"/>
                </a:solidFill>
                <a:latin typeface="Calibri"/>
              </a:rPr>
              <a:t>best quality generic drugs</a:t>
            </a:r>
            <a:br/>
            <a:r>
              <a:rPr b="false" i="false" strike="noStrike" sz="1200" u="none">
                <a:solidFill>
                  <a:srgbClr val="FFFFFF"/>
                </a:solidFill>
                <a:latin typeface="Calibri"/>
              </a:rPr>
              <a:t>pps mail order pharmacy</a:t>
            </a:r>
            <a:br/>
            <a:r>
              <a:rPr b="false" i="false" strike="noStrike" sz="1200" u="none">
                <a:solidFill>
                  <a:srgbClr val="FFFFFF"/>
                </a:solidFill>
                <a:latin typeface="Calibri"/>
              </a:rPr>
              <a:t>prescription drugs average cost</a:t>
            </a:r>
            <a:br/>
            <a:r>
              <a:rPr b="false" i="false" strike="noStrike" sz="1200" u="none">
                <a:solidFill>
                  <a:srgbClr val="FFFFFF"/>
                </a:solidFill>
                <a:latin typeface="Calibri"/>
              </a:rPr>
              <a:t>best anti migraine drugs</a:t>
            </a:r>
            <a:br/>
            <a:r>
              <a:rPr b="false" i="false" strike="noStrike" sz="1200" u="none">
                <a:solidFill>
                  <a:srgbClr val="FFFFFF"/>
                </a:solidFill>
                <a:latin typeface="Calibri"/>
              </a:rPr>
              <a:t>prescription drugs and mind control</a:t>
            </a:r>
            <a:br/>
            <a:r>
              <a:rPr b="false" i="false" strike="noStrike" sz="1200" u="none">
                <a:solidFill>
                  <a:srgbClr val="FFFFFF"/>
                </a:solidFill>
                <a:latin typeface="Calibri"/>
              </a:rPr>
              <a:t>online admission of pharmacy</a:t>
            </a:r>
            <a:br/>
            <a:r>
              <a:rPr b="false" i="false" strike="noStrike" sz="1200" u="none">
                <a:solidFill>
                  <a:srgbClr val="FFFFFF"/>
                </a:solidFill>
                <a:latin typeface="Calibri"/>
              </a:rPr>
              <a:t>generic drugs will be given free to poor</a:t>
            </a:r>
            <a:br/>
            <a:r>
              <a:rPr b="false" i="false" strike="noStrike" sz="1200" u="none">
                <a:solidFill>
                  <a:srgbClr val="FFFFFF"/>
                </a:solidFill>
                <a:latin typeface="Calibri"/>
              </a:rPr>
              <a:t>best drugstore gel eyeliner reviews</a:t>
            </a:r>
            <a:br/>
            <a:r>
              <a:rPr b="false" i="false" strike="noStrike" sz="1200" u="none">
                <a:solidFill>
                  <a:srgbClr val="FFFFFF"/>
                </a:solidFill>
                <a:latin typeface="Calibri"/>
              </a:rPr>
              <a:t>costco pharmacy davie florida</a:t>
            </a:r>
            <a: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generic drugs for hypertension</a:t>
            </a:r>
            <a:br/>
            <a:r>
              <a:rPr b="false" i="false" strike="noStrike" sz="1200" u="none">
                <a:solidFill>
                  <a:srgbClr val="FFFFFF"/>
                </a:solidFill>
                <a:latin typeface="Calibri"/>
              </a:rPr>
              <a:t>costco pharmacy redlands ca</a:t>
            </a:r>
            <a:br/>
            <a:r>
              <a:rPr b="false" i="false" strike="noStrike" sz="1200" u="none">
                <a:solidFill>
                  <a:srgbClr val="FFFFFF"/>
                </a:solidFill>
                <a:latin typeface="Calibri"/>
              </a:rPr>
              <a:t>online pharmacy regulations</a:t>
            </a:r>
            <a:br/>
            <a:r>
              <a:rPr b="false" i="false" strike="noStrike" sz="1200" u="none">
                <a:solidFill>
                  <a:srgbClr val="FFFFFF"/>
                </a:solidFill>
                <a:latin typeface="Calibri"/>
              </a:rPr>
              <a:t>online pharmacy ivf meds</a:t>
            </a:r>
            <a:br/>
            <a:r>
              <a:rPr b="false" i="false" strike="noStrike" sz="1200" u="none">
                <a:solidFill>
                  <a:srgbClr val="FFFFFF"/>
                </a:solidFill>
                <a:latin typeface="Calibri"/>
              </a:rPr>
              <a:t>pharmacy 777 bridgetown online prescriptions</a:t>
            </a:r>
            <a:br/>
            <a:r>
              <a:rPr b="false" i="false" strike="noStrike" sz="1200" u="none">
                <a:solidFill>
                  <a:srgbClr val="FFFFFF"/>
                </a:solidFill>
                <a:latin typeface="Calibri"/>
              </a:rPr>
              <a:t>target low price drugs</a:t>
            </a:r>
            <a:br/>
            <a:r>
              <a:rPr b="false" i="false" strike="noStrike" sz="1200" u="none">
                <a:solidFill>
                  <a:srgbClr val="FFFFFF"/>
                </a:solidFill>
                <a:latin typeface="Calibri"/>
              </a:rPr>
              <a:t>local pharmacy vs mail order</a:t>
            </a:r>
            <a:br/>
            <a:r>
              <a:rPr b="false" i="false" strike="noStrike" sz="1200" u="none">
                <a:solidFill>
                  <a:srgbClr val="FFFFFF"/>
                </a:solidFill>
                <a:latin typeface="Calibri"/>
              </a:rPr>
              <a:t>ridgeway mail order pharmacy mt</a:t>
            </a:r>
            <a:br/>
            <a:r>
              <a:rPr b="false" i="false" strike="noStrike" sz="1200" u="none">
                <a:solidFill>
                  <a:srgbClr val="FFFFFF"/>
                </a:solidFill>
                <a:latin typeface="Calibri"/>
              </a:rPr>
              <a:t>online shopping for drugs</a:t>
            </a:r>
            <a:br/>
            <a:r>
              <a:rPr b="false" i="false" strike="noStrike" sz="1200" u="none">
                <a:solidFill>
                  <a:srgbClr val="FFFFFF"/>
                </a:solidFill>
                <a:latin typeface="Calibri"/>
              </a:rPr>
              <a:t>can you buy drugs in gta 5</a:t>
            </a:r>
            <a:br/>
            <a:r>
              <a:rPr b="false" i="false" strike="noStrike" sz="1200" u="none">
                <a:solidFill>
                  <a:srgbClr val="FFFFFF"/>
                </a:solidFill>
                <a:latin typeface="Calibri"/>
              </a:rPr>
              <a:t>mail order pharmacy christiana</a:t>
            </a:r>
            <a:br/>
            <a:r>
              <a:rPr b="false" i="false" strike="noStrike" sz="1200" u="none">
                <a:solidFill>
                  <a:srgbClr val="FFFFFF"/>
                </a:solidFill>
                <a:latin typeface="Calibri"/>
              </a:rPr>
              <a:t>list of pharmacy buying groups</a:t>
            </a:r>
            <a:br/>
            <a:r>
              <a:rPr b="false" i="false" strike="noStrike" sz="1200" u="none">
                <a:solidFill>
                  <a:srgbClr val="FFFFFF"/>
                </a:solidFill>
                <a:latin typeface="Calibri"/>
              </a:rPr>
              <a:t>costco moreno valley pharmacy hours</a:t>
            </a:r>
            <a:br/>
            <a:r>
              <a:rPr b="false" i="false" strike="noStrike" sz="1200" u="none">
                <a:solidFill>
                  <a:srgbClr val="FFFFFF"/>
                </a:solidFill>
                <a:latin typeface="Calibri"/>
              </a:rPr>
              <a:t>savon pharmacy costa mesa</a:t>
            </a:r>
            <a:br/>
            <a:r>
              <a:rPr b="false" i="false" strike="noStrike" sz="1200" u="none">
                <a:solidFill>
                  <a:srgbClr val="FFFFFF"/>
                </a:solidFill>
                <a:latin typeface="Calibri"/>
              </a:rPr>
              <a:t>costco pharmacy winchester memphis tn</a:t>
            </a:r>
            <a:br/>
            <a:r>
              <a:rPr b="false" i="false" strike="noStrike" sz="1200" u="none">
                <a:solidFill>
                  <a:srgbClr val="FFFFFF"/>
                </a:solidFill>
                <a:latin typeface="Calibri"/>
              </a:rPr>
              <a:t>apple discount drugs</a:t>
            </a:r>
            <a:br/>
            <a:r>
              <a:rPr b="false" i="false" strike="noStrike" sz="1200" u="none">
                <a:solidFill>
                  <a:srgbClr val="FFFFFF"/>
                </a:solidFill>
                <a:latin typeface="Calibri"/>
              </a:rPr>
              <a:t>best discount online pharmacy</a:t>
            </a:r>
            <a:b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prices on illegal drugs</a:t>
            </a:r>
            <a:br/>
            <a:r>
              <a:rPr b="false" i="false" strike="noStrike" sz="1200" u="none">
                <a:solidFill>
                  <a:srgbClr val="FFFFFF"/>
                </a:solidFill>
                <a:latin typeface="Calibri"/>
              </a:rPr>
              <a:t>online pharmacy tabs 24 review</a:t>
            </a:r>
            <a:br/>
            <a:r>
              <a:rPr b="false" i="false" strike="noStrike" sz="1200" u="none">
                <a:solidFill>
                  <a:srgbClr val="FFFFFF"/>
                </a:solidFill>
                <a:latin typeface="Calibri"/>
              </a:rPr>
              <a:t>best drugstore bb cream for dry acne prone skin</a:t>
            </a:r>
            <a:br/>
            <a:r>
              <a:rPr b="false" i="false" strike="noStrike" sz="1200" u="none">
                <a:solidFill>
                  <a:srgbClr val="FFFFFF"/>
                </a:solidFill>
                <a:latin typeface="Calibri"/>
              </a:rPr>
              <a:t>inhouse pharmacy discount coupon code</a:t>
            </a:r>
            <a:br/>
            <a:r>
              <a:rPr b="false" i="false" strike="noStrike" sz="1200" u="none">
                <a:solidFill>
                  <a:srgbClr val="FFFFFF"/>
                </a:solidFill>
                <a:latin typeface="Calibri"/>
              </a:rPr>
              <a:t>costco pharmacy items</a:t>
            </a:r>
            <a:br/>
            <a:r>
              <a:rPr b="false" i="false" strike="noStrike" sz="1200" u="none">
                <a:solidFill>
                  <a:srgbClr val="FFFFFF"/>
                </a:solidFill>
                <a:latin typeface="Calibri"/>
              </a:rPr>
              <a:t>prescription drugs in checked luggage</a:t>
            </a:r>
            <a:br/>
            <a:r>
              <a:rPr b="false" i="false" strike="noStrike" sz="1200" u="none">
                <a:solidFill>
                  <a:srgbClr val="FFFFFF"/>
                </a:solidFill>
                <a:latin typeface="Calibri"/>
              </a:rPr>
              <a:t>best drugstore primer for dry skin 2013</a:t>
            </a:r>
            <a:br/>
            <a:r>
              <a:rPr b="false" i="false" strike="noStrike" sz="1200" u="none">
                <a:solidFill>
                  <a:srgbClr val="FFFFFF"/>
                </a:solidFill>
                <a:latin typeface="Calibri"/>
              </a:rPr>
              <a:t>edwards discount drugs</a:t>
            </a:r>
            <a:br/>
            <a:r>
              <a:rPr b="false" i="false" strike="noStrike" sz="1200" u="none">
                <a:solidFill>
                  <a:srgbClr val="FFFFFF"/>
                </a:solidFill>
                <a:latin typeface="Calibri"/>
              </a:rPr>
              <a:t>costco pharmacy ashland</a:t>
            </a:r>
            <a:br/>
            <a:r>
              <a:rPr b="false" i="false" strike="noStrike" sz="1200" u="none">
                <a:solidFill>
                  <a:srgbClr val="FFFFFF"/>
                </a:solidFill>
                <a:latin typeface="Calibri"/>
              </a:rPr>
              <a:t>chiropractic vs prescription drugs</a:t>
            </a:r>
            <a:br/>
            <a:r>
              <a:rPr b="false" i="false" strike="noStrike" sz="1200" u="none">
                <a:solidFill>
                  <a:srgbClr val="FFFFFF"/>
                </a:solidFill>
                <a:latin typeface="Calibri"/>
              </a:rPr>
              <a:t>sun pharma share price fall</a:t>
            </a:r>
            <a:br/>
            <a:r>
              <a:rPr b="false" i="false" strike="noStrike" sz="1200" u="none">
                <a:solidFill>
                  <a:srgbClr val="FFFFFF"/>
                </a:solidFill>
                <a:latin typeface="Calibri"/>
              </a:rPr>
              <a:t>united kingdom pharmacy online</a:t>
            </a:r>
            <a:br/>
            <a:r>
              <a:rPr b="false" i="false" strike="noStrike" sz="1200" u="none">
                <a:solidFill>
                  <a:srgbClr val="FFFFFF"/>
                </a:solidFill>
                <a:latin typeface="Calibri"/>
              </a:rPr>
              <a:t>turn in prescription drugs</a:t>
            </a:r>
            <a:br/>
            <a:r>
              <a:rPr b="false" i="false" strike="noStrike" sz="1200" u="none">
                <a:solidFill>
                  <a:srgbClr val="FFFFFF"/>
                </a:solidFill>
                <a:latin typeface="Calibri"/>
              </a:rPr>
              <a:t>the drugs (prices control) order 2013</a:t>
            </a:r>
            <a:br/>
            <a:r>
              <a:rPr b="false" i="false" strike="noStrike" sz="1200" u="none">
                <a:solidFill>
                  <a:srgbClr val="FFFFFF"/>
                </a:solidFill>
                <a:latin typeface="Calibri"/>
              </a:rPr>
              <a:t>provigil generic canadian pharmacy</a:t>
            </a:r>
            <a:br/>
            <a:r>
              <a:rPr b="false" i="false" strike="noStrike" sz="1200" u="none">
                <a:solidFill>
                  <a:srgbClr val="FFFFFF"/>
                </a:solidFill>
                <a:latin typeface="Calibri"/>
              </a:rPr>
              <a:t>generic pharmaceutical companies in mexico</a:t>
            </a:r>
            <a:br/>
            <a:r>
              <a:rPr b="false" i="false" strike="noStrike" sz="1200" u="none">
                <a:solidFill>
                  <a:srgbClr val="FFFFFF"/>
                </a:solidFill>
                <a:latin typeface="Calibri"/>
              </a:rPr>
              <a:t>nhrx connects pharmacy</a:t>
            </a:r>
            <a: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full coverage drugstore foundation</a:t>
            </a:r>
            <a:br/>
            <a:r>
              <a:rPr b="false" i="false" strike="noStrike" sz="1200" u="none">
                <a:solidFill>
                  <a:srgbClr val="FFFFFF"/>
                </a:solidFill>
                <a:latin typeface="Calibri"/>
              </a:rPr>
              <a:t>costco pharmacy hours sheridan</a:t>
            </a:r>
            <a:br/>
            <a:r>
              <a:rPr b="false" i="false" strike="noStrike" sz="1200" u="none">
                <a:solidFill>
                  <a:srgbClr val="FFFFFF"/>
                </a:solidFill>
                <a:latin typeface="Calibri"/>
              </a:rPr>
              <a:t>how to find a safe online pharmacy</a:t>
            </a:r>
            <a:br/>
            <a:r>
              <a:rPr b="false" i="false" strike="noStrike" sz="1200" u="none">
                <a:solidFill>
                  <a:srgbClr val="FFFFFF"/>
                </a:solidFill>
                <a:latin typeface="Calibri"/>
              </a:rPr>
              <a:t>prescription drugs that cause water retention</a:t>
            </a:r>
            <a:br/>
            <a:r>
              <a:rPr b="false" i="false" strike="noStrike" sz="1200" u="none">
                <a:solidFill>
                  <a:srgbClr val="FFFFFF"/>
                </a:solidFill>
                <a:latin typeface="Calibri"/>
              </a:rPr>
              <a:t>generic drugs target pharmacy</a:t>
            </a:r>
            <a:br/>
            <a:r>
              <a:rPr b="false" i="false" strike="noStrike" sz="1200" u="none">
                <a:solidFill>
                  <a:srgbClr val="FFFFFF"/>
                </a:solidFill>
                <a:latin typeface="Calibri"/>
              </a:rPr>
              <a:t>is buying prescription drugs a felony</a:t>
            </a:r>
            <a:br/>
            <a:r>
              <a:rPr b="false" i="false" strike="noStrike" sz="1200" u="none">
                <a:solidFill>
                  <a:srgbClr val="FFFFFF"/>
                </a:solidFill>
                <a:latin typeface="Calibri"/>
              </a:rPr>
              <a:t>pharmacy online france</a:t>
            </a:r>
            <a:br/>
            <a:r>
              <a:rPr b="false" i="false" strike="noStrike" sz="1200" u="none">
                <a:solidFill>
                  <a:srgbClr val="FFFFFF"/>
                </a:solidFill>
                <a:latin typeface="Calibri"/>
              </a:rPr>
              <a:t>mg pharmacy widcombe bath</a:t>
            </a:r>
            <a:br/>
            <a:r>
              <a:rPr b="false" i="false" strike="noStrike" sz="1200" u="none">
                <a:solidFill>
                  <a:srgbClr val="FFFFFF"/>
                </a:solidFill>
                <a:latin typeface="Calibri"/>
              </a:rPr>
              <a:t>target store pharmacy prices</a:t>
            </a:r>
            <a:br/>
            <a:r>
              <a:rPr b="false" i="false" strike="noStrike" sz="1200" u="none">
                <a:solidFill>
                  <a:srgbClr val="FFFFFF"/>
                </a:solidFill>
                <a:latin typeface="Calibri"/>
              </a:rPr>
              <a:t>online pharmacy ship china</a:t>
            </a:r>
            <a:br/>
            <a:r>
              <a:rPr b="false" i="false" strike="noStrike" sz="1200" u="none">
                <a:solidFill>
                  <a:srgbClr val="FFFFFF"/>
                </a:solidFill>
                <a:latin typeface="Calibri"/>
              </a:rPr>
              <a:t>drugs cost uk</a:t>
            </a:r>
            <a:br/>
            <a:r>
              <a:rPr b="false" i="false" strike="noStrike" sz="1200" u="none">
                <a:solidFill>
                  <a:srgbClr val="FFFFFF"/>
                </a:solidFill>
                <a:latin typeface="Calibri"/>
              </a:rPr>
              <a:t>generics pharmacy branches cubao</a:t>
            </a:r>
            <a:br/>
            <a:r>
              <a:rPr b="false" i="false" strike="noStrike" sz="1200" u="none">
                <a:solidFill>
                  <a:srgbClr val="FFFFFF"/>
                </a:solidFill>
                <a:latin typeface="Calibri"/>
              </a:rPr>
              <a:t>rx care pharmacy in zephyrhills fl</a:t>
            </a:r>
            <a:br/>
            <a:r>
              <a:rPr b="false" i="false" strike="noStrike" sz="1200" u="none">
                <a:solidFill>
                  <a:srgbClr val="FFFFFF"/>
                </a:solidFill>
                <a:latin typeface="Calibri"/>
              </a:rPr>
              <a:t>high cost drugs list</a:t>
            </a:r>
            <a:br/>
            <a:r>
              <a:rPr b="false" i="false" strike="noStrike" sz="1200" u="none">
                <a:solidFill>
                  <a:srgbClr val="FFFFFF"/>
                </a:solidFill>
                <a:latin typeface="Calibri"/>
              </a:rPr>
              <a:t>generic drugs ppt</a:t>
            </a:r>
            <a:br/>
            <a:r>
              <a:rPr b="false" i="false" strike="noStrike" sz="1200" u="none">
                <a:solidFill>
                  <a:srgbClr val="FFFFFF"/>
                </a:solidFill>
                <a:latin typeface="Calibri"/>
              </a:rPr>
              <a:t>costco kanata pharmacy phone number</a:t>
            </a:r>
            <a:br/>
            <a:r>
              <a:rPr b="false" i="false" strike="noStrike" sz="1200" u="none">
                <a:solidFill>
                  <a:srgbClr val="FFFFFF"/>
                </a:solidFill>
                <a:latin typeface="Calibri"/>
              </a:rPr>
              <a:t>mail order prescription drugs</a:t>
            </a:r>
            <a: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real cost of prescription drugs</a:t>
            </a:r>
            <a:br/>
            <a:r>
              <a:rPr b="false" i="false" strike="noStrike" sz="1200" u="none">
                <a:solidFill>
                  <a:srgbClr val="FFFFFF"/>
                </a:solidFill>
                <a:latin typeface="Calibri"/>
              </a:rPr>
              <a:t>cheap controlled drugs cabinets</a:t>
            </a:r>
            <a:br/>
            <a:r>
              <a:rPr b="false" i="false" strike="noStrike" sz="1200" u="none">
                <a:solidFill>
                  <a:srgbClr val="FFFFFF"/>
                </a:solidFill>
                <a:latin typeface="Calibri"/>
              </a:rPr>
              <a:t>shocking facts about prescription drugs</a:t>
            </a:r>
            <a:br/>
            <a:r>
              <a:rPr b="false" i="false" strike="noStrike" sz="1200" u="none">
                <a:solidFill>
                  <a:srgbClr val="FFFFFF"/>
                </a:solidFill>
                <a:latin typeface="Calibri"/>
              </a:rPr>
              <a:t>buy geneza pharma</a:t>
            </a:r>
            <a:br/>
            <a:r>
              <a:rPr b="false" i="false" strike="noStrike" sz="1200" u="none">
                <a:solidFill>
                  <a:srgbClr val="FFFFFF"/>
                </a:solidFill>
                <a:latin typeface="Calibri"/>
              </a:rPr>
              <a:t>discount pharmacy in stone mountain ga</a:t>
            </a:r>
            <a:br/>
            <a:r>
              <a:rPr b="false" i="false" strike="noStrike" sz="1200" u="none">
                <a:solidFill>
                  <a:srgbClr val="FFFFFF"/>
                </a:solidFill>
                <a:latin typeface="Calibri"/>
              </a:rPr>
              <a:t>can you take pharmacy classes online</a:t>
            </a:r>
            <a:br/>
            <a:r>
              <a:rPr b="false" i="false" strike="noStrike" sz="1200" u="none">
                <a:solidFill>
                  <a:srgbClr val="FFFFFF"/>
                </a:solidFill>
                <a:latin typeface="Calibri"/>
              </a:rPr>
              <a:t>rockledge discount pharmacy</a:t>
            </a:r>
            <a:br/>
            <a:r>
              <a:rPr b="false" i="false" strike="noStrike" sz="1200" u="none">
                <a:solidFill>
                  <a:srgbClr val="FFFFFF"/>
                </a:solidFill>
                <a:latin typeface="Calibri"/>
              </a:rPr>
              <a:t>immunosuppression generic drugs and the fda</a:t>
            </a:r>
            <a:br/>
            <a:r>
              <a:rPr b="false" i="false" strike="noStrike" sz="1200" u="none">
                <a:solidFill>
                  <a:srgbClr val="FFFFFF"/>
                </a:solidFill>
                <a:latin typeface="Calibri"/>
              </a:rPr>
              <a:t>prices of 348 essential drugs to be controlled</a:t>
            </a:r>
            <a:br/>
            <a:r>
              <a:rPr b="false" i="false" strike="noStrike" sz="1200" u="none">
                <a:solidFill>
                  <a:srgbClr val="FFFFFF"/>
                </a:solidFill>
                <a:latin typeface="Calibri"/>
              </a:rPr>
              <a:t>walgreens employee discount drugstore.com</a:t>
            </a:r>
            <a:br/>
            <a:r>
              <a:rPr b="false" i="false" strike="noStrike" sz="1200" u="none">
                <a:solidFill>
                  <a:srgbClr val="FFFFFF"/>
                </a:solidFill>
                <a:latin typeface="Calibri"/>
              </a:rPr>
              <a:t>best drugstore lipstick for pale skin</a:t>
            </a:r>
            <a:br/>
            <a:r>
              <a:rPr b="false" i="false" strike="noStrike" sz="1200" u="none">
                <a:solidFill>
                  <a:srgbClr val="FFFFFF"/>
                </a:solidFill>
                <a:latin typeface="Calibri"/>
              </a:rPr>
              <a:t>rx media pharma 2014 lisans</a:t>
            </a:r>
            <a:br/>
            <a:r>
              <a:rPr b="false" i="false" strike="noStrike" sz="1200" u="none">
                <a:solidFill>
                  <a:srgbClr val="FFFFFF"/>
                </a:solidFill>
                <a:latin typeface="Calibri"/>
              </a:rPr>
              <a:t>rxnorth canadian pharmacy</a:t>
            </a:r>
            <a:br/>
            <a:r>
              <a:rPr b="false" i="false" strike="noStrike" sz="1200" u="none">
                <a:solidFill>
                  <a:srgbClr val="FFFFFF"/>
                </a:solidFill>
                <a:latin typeface="Calibri"/>
              </a:rPr>
              <a:t>secure online pharmacy reviews</a:t>
            </a:r>
            <a:br/>
            <a:r>
              <a:rPr b="false" i="false" strike="noStrike" sz="1200" u="none">
                <a:solidFill>
                  <a:srgbClr val="FFFFFF"/>
                </a:solidFill>
                <a:latin typeface="Calibri"/>
              </a:rPr>
              <a:t>online pharmacy checker uk</a:t>
            </a:r>
            <a:br/>
            <a:r>
              <a:rPr b="false" i="false" strike="noStrike" sz="1200" u="none">
                <a:solidFill>
                  <a:srgbClr val="FFFFFF"/>
                </a:solidFill>
                <a:latin typeface="Calibri"/>
              </a:rPr>
              <a:t>costco pharmacy prescription renewal</a:t>
            </a:r>
            <a:br/>
            <a:r>
              <a:rPr b="false" i="false" strike="noStrike" sz="1200" u="none">
                <a:solidFill>
                  <a:srgbClr val="FFFFFF"/>
                </a:solidFill>
                <a:latin typeface="Calibri"/>
              </a:rPr>
              <a:t>top 10 abused rx drugs</a:t>
            </a:r>
            <a:b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anyone bought drugs online</a:t>
            </a:r>
            <a:br/>
            <a:r>
              <a:rPr b="false" i="false" strike="noStrike" sz="1200" u="none">
                <a:solidFill>
                  <a:srgbClr val="FFFFFF"/>
                </a:solidFill>
                <a:latin typeface="Calibri"/>
              </a:rPr>
              <a:t>boots pharmacy prescription charges</a:t>
            </a:r>
            <a:br/>
            <a:r>
              <a:rPr b="false" i="false" strike="noStrike" sz="1200" u="none">
                <a:solidFill>
                  <a:srgbClr val="FFFFFF"/>
                </a:solidFill>
                <a:latin typeface="Calibri"/>
              </a:rPr>
              <a:t>draft misuse of drugs act 1971 (amendment) order 2013</a:t>
            </a:r>
            <a:br/>
            <a:r>
              <a:rPr b="false" i="false" strike="noStrike" sz="1200" u="none">
                <a:solidFill>
                  <a:srgbClr val="FFFFFF"/>
                </a:solidFill>
                <a:latin typeface="Calibri"/>
              </a:rPr>
              <a:t>the generics pharmacy batangas</a:t>
            </a:r>
            <a:br/>
            <a:r>
              <a:rPr b="false" i="false" strike="noStrike" sz="1200" u="none">
                <a:solidFill>
                  <a:srgbClr val="FFFFFF"/>
                </a:solidFill>
                <a:latin typeface="Calibri"/>
              </a:rPr>
              <a:t>best drugstore primer revlon</a:t>
            </a:r>
            <a:br/>
            <a:r>
              <a:rPr b="false" i="false" strike="noStrike" sz="1200" u="none">
                <a:solidFill>
                  <a:srgbClr val="FFFFFF"/>
                </a:solidFill>
                <a:latin typeface="Calibri"/>
              </a:rPr>
              <a:t>what to do if someone you know is abusing prescription drugs</a:t>
            </a:r>
            <a:br/>
            <a:r>
              <a:rPr b="false" i="false" strike="noStrike" sz="1200" u="none">
                <a:solidFill>
                  <a:srgbClr val="FFFFFF"/>
                </a:solidFill>
                <a:latin typeface="Calibri"/>
              </a:rPr>
              <a:t>pain rx by hi tech pharmaceuticals</a:t>
            </a:r>
            <a:br/>
            <a:r>
              <a:rPr b="false" i="false" strike="noStrike" sz="1200" u="none">
                <a:solidFill>
                  <a:srgbClr val="FFFFFF"/>
                </a:solidFill>
                <a:latin typeface="Calibri"/>
              </a:rPr>
              <a:t>remedy rx pharmacy fort erie</a:t>
            </a:r>
            <a:br/>
            <a:r>
              <a:rPr b="false" i="false" strike="noStrike" sz="1200" u="none">
                <a:solidFill>
                  <a:srgbClr val="FFFFFF"/>
                </a:solidFill>
                <a:latin typeface="Calibri"/>
              </a:rPr>
              <a:t>discount pharmacy west end opening hours</a:t>
            </a:r>
            <a:br/>
            <a:r>
              <a:rPr b="false" i="false" strike="noStrike" sz="1200" u="none">
                <a:solidFill>
                  <a:srgbClr val="FFFFFF"/>
                </a:solidFill>
                <a:latin typeface="Calibri"/>
              </a:rPr>
              <a:t>price chopper pharmacy middletown new york</a:t>
            </a:r>
            <a:br/>
            <a:r>
              <a:rPr b="false" i="false" strike="noStrike" sz="1200" u="none">
                <a:solidFill>
                  <a:srgbClr val="FFFFFF"/>
                </a:solidFill>
                <a:latin typeface="Calibri"/>
              </a:rPr>
              <a:t>walmart generic pharmacy price list</a:t>
            </a:r>
            <a:br/>
            <a:r>
              <a:rPr b="false" i="false" strike="noStrike" sz="1200" u="none">
                <a:solidFill>
                  <a:srgbClr val="FFFFFF"/>
                </a:solidFill>
                <a:latin typeface="Calibri"/>
              </a:rPr>
              <a:t>what prescription drugs have weight loss as a side effect</a:t>
            </a:r>
            <a:br/>
            <a:r>
              <a:rPr b="false" i="false" strike="noStrike" sz="1200" u="none">
                <a:solidFill>
                  <a:srgbClr val="FFFFFF"/>
                </a:solidFill>
                <a:latin typeface="Calibri"/>
              </a:rPr>
              <a:t>abuse of prescription drugs in the workplace</a:t>
            </a:r>
            <a:br/>
            <a:r>
              <a:rPr b="false" i="false" strike="noStrike" sz="1200" u="none">
                <a:solidFill>
                  <a:srgbClr val="FFFFFF"/>
                </a:solidFill>
                <a:latin typeface="Calibri"/>
              </a:rPr>
              <a:t>good price pharmacy jindalee</a:t>
            </a:r>
            <a:br/>
            <a:r>
              <a:rPr b="false" i="false" strike="noStrike" sz="1200" u="none">
                <a:solidFill>
                  <a:srgbClr val="FFFFFF"/>
                </a:solidFill>
                <a:latin typeface="Calibri"/>
              </a:rPr>
              <a:t>transfer prescription to target pharmacy</a:t>
            </a:r>
            <a:br/>
            <a:r>
              <a:rPr b="false" i="false" strike="noStrike" sz="1200" u="none">
                <a:solidFill>
                  <a:srgbClr val="FFFFFF"/>
                </a:solidFill>
                <a:latin typeface="Calibri"/>
              </a:rPr>
              <a:t>good price pharmacy price list</a:t>
            </a:r>
            <a:br/>
            <a:r>
              <a:rPr b="false" i="false" strike="noStrike" sz="1200" u="none">
                <a:solidFill>
                  <a:srgbClr val="FFFFFF"/>
                </a:solidFill>
                <a:latin typeface="Calibri"/>
              </a:rPr>
              <a:t>cheap pharmacy franchise philippines</a:t>
            </a:r>
            <a: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what to do if your best friend is on drugs</a:t>
            </a:r>
            <a:br/>
            <a:r>
              <a:rPr b="false" i="false" strike="noStrike" sz="1200" u="none">
                <a:solidFill>
                  <a:srgbClr val="FFFFFF"/>
                </a:solidFill>
                <a:latin typeface="Calibri"/>
              </a:rPr>
              <a:t>best drugs for shingles pain</a:t>
            </a:r>
            <a:br/>
            <a:r>
              <a:rPr b="false" i="false" strike="noStrike" sz="1200" u="none">
                <a:solidFill>
                  <a:srgbClr val="FFFFFF"/>
                </a:solidFill>
                <a:latin typeface="Calibri"/>
              </a:rPr>
              <a:t>best online pharmacy shop</a:t>
            </a:r>
            <a:br/>
            <a:r>
              <a:rPr b="false" i="false" strike="noStrike" sz="1200" u="none">
                <a:solidFill>
                  <a:srgbClr val="FFFFFF"/>
                </a:solidFill>
                <a:latin typeface="Calibri"/>
              </a:rPr>
              <a:t>best drugs for mental clarity</a:t>
            </a:r>
            <a:br/>
            <a:r>
              <a:rPr b="false" i="false" strike="noStrike" sz="1200" u="none">
                <a:solidFill>
                  <a:srgbClr val="FFFFFF"/>
                </a:solidFill>
                <a:latin typeface="Calibri"/>
              </a:rPr>
              <a:t>costco pharmacy william cannon austin</a:t>
            </a:r>
            <a:br/>
            <a:r>
              <a:rPr b="false" i="false" strike="noStrike" sz="1200" u="none">
                <a:solidFill>
                  <a:srgbClr val="FFFFFF"/>
                </a:solidFill>
                <a:latin typeface="Calibri"/>
              </a:rPr>
              <a:t>is it illegal to give prescription drugs to someone else in the uk</a:t>
            </a:r>
            <a:br/>
            <a:r>
              <a:rPr b="false" i="false" strike="noStrike" sz="1200" u="none">
                <a:solidFill>
                  <a:srgbClr val="FFFFFF"/>
                </a:solidFill>
                <a:latin typeface="Calibri"/>
              </a:rPr>
              <a:t>generic pharma company names</a:t>
            </a:r>
            <a:br/>
            <a:r>
              <a:rPr b="false" i="false" strike="noStrike" sz="1200" u="none">
                <a:solidFill>
                  <a:srgbClr val="FFFFFF"/>
                </a:solidFill>
                <a:latin typeface="Calibri"/>
              </a:rPr>
              <a:t>kinney drugs online shopping</a:t>
            </a:r>
            <a:br/>
            <a:r>
              <a:rPr b="false" i="false" strike="noStrike" sz="1200" u="none">
                <a:solidFill>
                  <a:srgbClr val="FFFFFF"/>
                </a:solidFill>
                <a:latin typeface="Calibri"/>
              </a:rPr>
              <a:t>watson pharmacy price list</a:t>
            </a:r>
            <a:br/>
            <a:r>
              <a:rPr b="false" i="false" strike="noStrike" sz="1200" u="none">
                <a:solidFill>
                  <a:srgbClr val="FFFFFF"/>
                </a:solidFill>
                <a:latin typeface="Calibri"/>
              </a:rPr>
              <a:t>prescription drugs that start with a p</a:t>
            </a:r>
            <a:br/>
            <a:r>
              <a:rPr b="false" i="false" strike="noStrike" sz="1200" u="none">
                <a:solidFill>
                  <a:srgbClr val="FFFFFF"/>
                </a:solidFill>
                <a:latin typeface="Calibri"/>
              </a:rPr>
              <a:t>new price list of drugs under dpco 2013</a:t>
            </a:r>
            <a:br/>
            <a:r>
              <a:rPr b="false" i="false" strike="noStrike" sz="1200" u="none">
                <a:solidFill>
                  <a:srgbClr val="FFFFFF"/>
                </a:solidFill>
                <a:latin typeface="Calibri"/>
              </a:rPr>
              <a:t>where can i order drugs online</a:t>
            </a:r>
            <a:br/>
            <a:r>
              <a:rPr b="false" i="false" strike="noStrike" sz="1200" u="none">
                <a:solidFill>
                  <a:srgbClr val="FFFFFF"/>
                </a:solidFill>
                <a:latin typeface="Calibri"/>
              </a:rPr>
              <a:t>prescription drugs for digestive problems</a:t>
            </a:r>
            <a:br/>
            <a:r>
              <a:rPr b="false" i="false" strike="noStrike" sz="1200" u="none">
                <a:solidFill>
                  <a:srgbClr val="FFFFFF"/>
                </a:solidFill>
                <a:latin typeface="Calibri"/>
              </a:rPr>
              <a:t>drugs order 1995</a:t>
            </a:r>
            <a:br/>
            <a:r>
              <a:rPr b="false" i="false" strike="noStrike" sz="1200" u="none">
                <a:solidFill>
                  <a:srgbClr val="FFFFFF"/>
                </a:solidFill>
                <a:latin typeface="Calibri"/>
              </a:rPr>
              <a:t>why do drugs go on backorder</a:t>
            </a:r>
            <a:br/>
            <a:r>
              <a:rPr b="false" i="false" strike="noStrike" sz="1200" u="none">
                <a:solidFill>
                  <a:srgbClr val="FFFFFF"/>
                </a:solidFill>
                <a:latin typeface="Calibri"/>
              </a:rPr>
              <a:t>lloyds pharmacy discount code october 2013</a:t>
            </a:r>
            <a:br/>
            <a:r>
              <a:rPr b="false" i="false" strike="noStrike" sz="1200" u="none">
                <a:solidFill>
                  <a:srgbClr val="FFFFFF"/>
                </a:solidFill>
                <a:latin typeface="Calibri"/>
              </a:rPr>
              <a:t>online pharmacy for subutex</a:t>
            </a:r>
            <a:b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low cost rx pharmacy indianapolis</a:t>
            </a:r>
            <a:br/>
            <a:r>
              <a:rPr b="false" i="false" strike="noStrike" sz="1200" u="none">
                <a:solidFill>
                  <a:srgbClr val="FFFFFF"/>
                </a:solidFill>
                <a:latin typeface="Calibri"/>
              </a:rPr>
              <a:t>drugs med online drugstore</a:t>
            </a:r>
            <a:br/>
            <a:r>
              <a:rPr b="false" i="false" strike="noStrike" sz="1200" u="none">
                <a:solidFill>
                  <a:srgbClr val="FFFFFF"/>
                </a:solidFill>
                <a:latin typeface="Calibri"/>
              </a:rPr>
              <a:t>what is meant by rx in pharmacy</a:t>
            </a:r>
            <a:br/>
            <a:r>
              <a:rPr b="false" i="false" strike="noStrike" sz="1200" u="none">
                <a:solidFill>
                  <a:srgbClr val="FFFFFF"/>
                </a:solidFill>
                <a:latin typeface="Calibri"/>
              </a:rPr>
              <a:t>dogs eating prescription drugs</a:t>
            </a:r>
            <a:br/>
            <a:r>
              <a:rPr b="false" i="false" strike="noStrike" sz="1200" u="none">
                <a:solidFill>
                  <a:srgbClr val="FFFFFF"/>
                </a:solidFill>
                <a:latin typeface="Calibri"/>
              </a:rPr>
              <a:t>nitazoxanide online pharmacy</a:t>
            </a:r>
            <a:br/>
            <a:r>
              <a:rPr b="false" i="false" strike="noStrike" sz="1200" u="none">
                <a:solidFill>
                  <a:srgbClr val="FFFFFF"/>
                </a:solidFill>
                <a:latin typeface="Calibri"/>
              </a:rPr>
              <a:t>prescription drugs in nassau bahamas</a:t>
            </a:r>
            <a:br/>
            <a:r>
              <a:rPr b="false" i="false" strike="noStrike" sz="1200" u="none">
                <a:solidFill>
                  <a:srgbClr val="FFFFFF"/>
                </a:solidFill>
                <a:latin typeface="Calibri"/>
              </a:rPr>
              <a:t>online drugstore usa</a:t>
            </a:r>
            <a:br/>
            <a:r>
              <a:rPr b="false" i="false" strike="noStrike" sz="1200" u="none">
                <a:solidFill>
                  <a:srgbClr val="FFFFFF"/>
                </a:solidFill>
                <a:latin typeface="Calibri"/>
              </a:rPr>
              <a:t>prescription drugs kill more than</a:t>
            </a:r>
            <a:br/>
            <a:r>
              <a:rPr b="false" i="false" strike="noStrike" sz="1200" u="none">
                <a:solidFill>
                  <a:srgbClr val="FFFFFF"/>
                </a:solidFill>
                <a:latin typeface="Calibri"/>
              </a:rPr>
              <a:t>4. what are the most common prescription drugs that individuals overdose</a:t>
            </a:r>
            <a:br/>
            <a:r>
              <a:rPr b="false" i="false" strike="noStrike" sz="1200" u="none">
                <a:solidFill>
                  <a:srgbClr val="FFFFFF"/>
                </a:solidFill>
                <a:latin typeface="Calibri"/>
              </a:rPr>
              <a:t>sigma pharmaceuticals australia share price</a:t>
            </a:r>
            <a:br/>
            <a:r>
              <a:rPr b="false" i="false" strike="noStrike" sz="1200" u="none">
                <a:solidFill>
                  <a:srgbClr val="FFFFFF"/>
                </a:solidFill>
                <a:latin typeface="Calibri"/>
              </a:rPr>
              <a:t>canadian select online pharmacy</a:t>
            </a:r>
            <a:br/>
            <a:r>
              <a:rPr b="false" i="false" strike="noStrike" sz="1200" u="none">
                <a:solidFill>
                  <a:srgbClr val="FFFFFF"/>
                </a:solidFill>
                <a:latin typeface="Calibri"/>
              </a:rPr>
              <a:t>pharmacy jobs at costco</a:t>
            </a:r>
            <a:br/>
            <a:r>
              <a:rPr b="false" i="false" strike="noStrike" sz="1200" u="none">
                <a:solidFill>
                  <a:srgbClr val="FFFFFF"/>
                </a:solidFill>
                <a:latin typeface="Calibri"/>
              </a:rPr>
              <a:t>online pharmacy nalmefene</a:t>
            </a:r>
            <a:br/>
            <a:r>
              <a:rPr b="false" i="false" strike="noStrike" sz="1200" u="none">
                <a:solidFill>
                  <a:srgbClr val="FFFFFF"/>
                </a:solidFill>
                <a:latin typeface="Calibri"/>
              </a:rPr>
              <a:t>cost of injectable fertility drugs</a:t>
            </a:r>
            <a:br/>
            <a:r>
              <a:rPr b="false" i="false" strike="noStrike" sz="1200" u="none">
                <a:solidFill>
                  <a:srgbClr val="FFFFFF"/>
                </a:solidFill>
                <a:latin typeface="Calibri"/>
              </a:rPr>
              <a:t>sony rx100 london drugs</a:t>
            </a:r>
            <a:br/>
            <a:r>
              <a:rPr b="false" i="false" strike="noStrike" sz="1200" u="none">
                <a:solidFill>
                  <a:srgbClr val="FFFFFF"/>
                </a:solidFill>
                <a:latin typeface="Calibri"/>
              </a:rPr>
              <a:t>generic drugs in jordan</a:t>
            </a:r>
            <a:br/>
            <a:r>
              <a:rPr b="false" i="false" strike="noStrike" sz="1200" u="none">
                <a:solidFill>
                  <a:srgbClr val="FFFFFF"/>
                </a:solidFill>
                <a:latin typeface="Calibri"/>
              </a:rPr>
              <a:t>best drugs nerve pain</a:t>
            </a:r>
            <a:b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 ?????"/>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 ?????"/>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Jcob Mons</dc:creator>
  <cp:lastModifiedBy>Unknown Creator</cp:lastModifiedBy>
  <dcterms:created xsi:type="dcterms:W3CDTF">2015-10-28T00:17:44+04:00</dcterms:created>
  <dcterms:modified xsi:type="dcterms:W3CDTF">2015-10-28T00:17:44+04:00</dcterms:modified>
  <dc:title>Online Pharmacy Tabs 24 Review - Pharmacy Jobs At Costco</dc:title>
  <dc:description>Prescription drugs and mind control, costco pharmacy ashland, target store pharmacy prices, good price pharmacy jindalee, cheap pharmacy franchise philippines, costco pharmacy william cannon austin, why do drugs go on backorder</dc:description>
  <dc:subject>Online Pharmacy Tabs 24 Review - Pharmacy Jobs At Costco</dc:subject>
  <cp:keywords>best generic drugs for hypertension, generic drugs ppt, remedy rx pharmacy fort erie, what is meant by rx in pharmacy, cost of injectable fertility drugs, how much does a hair follicle test for drugs cost, generic drugs manufacturers in europe, costco pharmacy dress code, merced costco pharmacy hours, refrigerated prescription drugs list</cp:keywords>
  <cp:category/>
</cp:coreProperties>
</file>