
<file path=[Content_Types].xml><?xml version="1.0" encoding="utf-8"?>
<Types xmlns="http://schemas.openxmlformats.org/package/2006/content-types">
  <Default Extension="rels" ContentType="application/vnd.openxmlformats-package.relationships+xml"/>
  <Default Extension="xml" ContentType="application/xml"/>
  <Override PartName="/ppt/theme/theme1.xml" ContentType="application/vnd.openxmlformats-officedocument.them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jpg" ContentType="image/jpeg"/>
</Types>
</file>

<file path=_rels/.rels><?xml version="1.0" encoding="UTF-8" standalone="yes"?>
<Relationships xmlns="http://schemas.openxmlformats.org/package/2006/relationships">
 <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p:notesSz cx="6858000" cy="9144000"/>
</p:presentation>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smtClean="0"/>
              <a:t>16/04/2009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smtClean="0"/>
              <a:t>16/04/2009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smtClean="0"/>
              <a:t>16/04/2009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smtClean="0"/>
              <a:t>16/04/2009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smtClean="0"/>
              <a:t>16/04/2009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smtClean="0"/>
              <a:t>?#?</a:t>
            </a:fld>
            <a:endParaRPr lang="nl-BE"/>
          </a:p>
        </p:txBody>
      </p:sp>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smtClean="0"/>
              <a:t>16/04/2009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smtClean="0"/>
              <a:t>&lt;#&gt;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26.jpg"/>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5.jpg"/>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6.jpg"/>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7.jpg"/>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8.jpg"/>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27.jpg"/>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28.jpg"/>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29.jpg"/>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0.jpg"/>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1.jpg"/>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2.jpg"/>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3.jpg"/>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bg1634.jp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952500"/>
          </a:xfrm>
          <a:prstGeom prst="rect"/>
          <a:noFill/>
        </p:spPr>
        <p:txBody>
          <a:bodyPr wrap="square" rtlCol="0">
            <a:spAutoFit/>
          </a:bodyPr>
          <a:lstStyle/>
          <a:p>
            <a:pPr algn="l" fontAlgn="base" indent="0" lvl="0"/>
            <a:r>
              <a:rPr b="true" i="false" strike="noStrike" sz="2000" u="none">
                <a:solidFill>
                  <a:srgbClr val="FFFFFF"/>
                </a:solidFill>
                <a:latin typeface="Calibri"/>
              </a:rPr>
              <a:t>Costco Pharmacy Hours Frisco Tx</a:t>
            </a:r>
          </a:p>
        </p:txBody>
      </p:sp>
      <p:sp>
        <p:nvSpPr>
          <p:cNvPr id="3" name=""/>
          <p:cNvSpPr txBox="1"/>
          <p:nvPr/>
        </p:nvSpPr>
        <p:spPr>
          <a:xfrm rot="0">
            <a:off x="95250" y="95250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costco pharmacy hackensack new jersey</a:t>
            </a:r>
            <a:br/>
            <a:r>
              <a:rPr b="false" i="false" strike="noStrike" sz="1200" u="none">
                <a:solidFill>
                  <a:srgbClr val="FFFFFF"/>
                </a:solidFill>
                <a:latin typeface="Calibri"/>
              </a:rPr>
              <a:t>prescription drugs air travel</a:t>
            </a:r>
            <a:br/>
            <a:r>
              <a:rPr b="false" i="false" strike="noStrike" sz="1200" u="none">
                <a:solidFill>
                  <a:srgbClr val="FFFFFF"/>
                </a:solidFill>
                <a:latin typeface="Calibri"/>
              </a:rPr>
              <a:t>cheap aids drugs</a:t>
            </a:r>
            <a:br/>
            <a:r>
              <a:rPr b="false" i="false" strike="noStrike" sz="1200" u="none">
                <a:solidFill>
                  <a:srgbClr val="FFFFFF"/>
                </a:solidFill>
                <a:latin typeface="Calibri"/>
              </a:rPr>
              <a:t>drugstore cowboy online espaԢүl latino</a:t>
            </a:r>
            <a:br/>
            <a:r>
              <a:rPr b="false" i="false" strike="noStrike" sz="1200" u="none">
                <a:solidFill>
                  <a:srgbClr val="FFFFFF"/>
                </a:solidFill>
                <a:latin typeface="Calibri"/>
              </a:rPr>
              <a:t>price disclosure in pharmacy</a:t>
            </a:r>
            <a:br/>
            <a:r>
              <a:rPr b="false" i="false" strike="noStrike" sz="1200" u="none">
                <a:solidFill>
                  <a:srgbClr val="FFFFFF"/>
                </a:solidFill>
                <a:latin typeface="Calibri"/>
              </a:rPr>
              <a:t>best drugstore concealer malaysia</a:t>
            </a:r>
            <a:br/>
            <a:r>
              <a:rPr b="false" i="false" strike="noStrike" sz="1200" u="none">
                <a:solidFill>
                  <a:srgbClr val="FFFFFF"/>
                </a:solidFill>
                <a:latin typeface="Calibri"/>
              </a:rPr>
              <a:t>pharma online code</a:t>
            </a:r>
            <a:br/>
            <a:r>
              <a:rPr b="false" i="false" strike="noStrike" sz="1200" u="none">
                <a:solidFill>
                  <a:srgbClr val="FFFFFF"/>
                </a:solidFill>
                <a:latin typeface="Calibri"/>
              </a:rPr>
              <a:t>good price pharmacy underwood</a:t>
            </a:r>
            <a:br/>
            <a:r>
              <a:rPr b="false" i="false" strike="noStrike" sz="1200" u="none">
                <a:solidFill>
                  <a:srgbClr val="FFFFFF"/>
                </a:solidFill>
                <a:latin typeface="Calibri"/>
              </a:rPr>
              <a:t>generic drugs composition</a:t>
            </a:r>
            <a:br/>
            <a:r>
              <a:rPr b="false" i="false" strike="noStrike" sz="1200" u="none">
                <a:solidFill>
                  <a:srgbClr val="FFFFFF"/>
                </a:solidFill>
                <a:latin typeface="Calibri"/>
              </a:rPr>
              <a:t>true or false all prescription drugs are considered to be controlled substances</a:t>
            </a:r>
            <a:br/>
            <a:r>
              <a:rPr b="false" i="false" strike="noStrike" sz="1200" u="none">
                <a:solidFill>
                  <a:srgbClr val="FFFFFF"/>
                </a:solidFill>
                <a:latin typeface="Calibri"/>
              </a:rPr>
              <a:t>price of oxycodone at pharmacy</a:t>
            </a:r>
            <a:br/>
            <a:r>
              <a:rPr b="false" i="false" strike="noStrike" sz="1200" u="none">
                <a:solidFill>
                  <a:srgbClr val="FFFFFF"/>
                </a:solidFill>
                <a:latin typeface="Calibri"/>
              </a:rPr>
              <a:t>malarone compare pharmacy prices</a:t>
            </a:r>
            <a:br/>
            <a:r>
              <a:rPr b="false" i="false" strike="noStrike" sz="1200" u="none">
                <a:solidFill>
                  <a:srgbClr val="FFFFFF"/>
                </a:solidFill>
                <a:latin typeface="Calibri"/>
              </a:rPr>
              <a:t>drugs in montezuma costa rica</a:t>
            </a:r>
            <a:b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prescription drugs to help you conceive</a:t>
            </a:r>
            <a:br/>
            <a:r>
              <a:rPr b="false" i="false" strike="noStrike" sz="1200" u="none">
                <a:solidFill>
                  <a:srgbClr val="FFFFFF"/>
                </a:solidFill>
                <a:latin typeface="Calibri"/>
              </a:rPr>
              <a:t>can prescription drugs cause hemorrhoids</a:t>
            </a:r>
            <a:br/>
            <a:r>
              <a:rPr b="false" i="false" strike="noStrike" sz="1200" u="none">
                <a:solidFill>
                  <a:srgbClr val="FFFFFF"/>
                </a:solidFill>
                <a:latin typeface="Calibri"/>
              </a:rPr>
              <a:t>discount pharmacy airport canberra</a:t>
            </a:r>
            <a:br/>
            <a:r>
              <a:rPr b="false" i="false" strike="noStrike" sz="1200" u="none">
                <a:solidFill>
                  <a:srgbClr val="FFFFFF"/>
                </a:solidFill>
                <a:latin typeface="Calibri"/>
              </a:rPr>
              <a:t>most common generic drugs list</a:t>
            </a:r>
            <a:br/>
            <a:r>
              <a:rPr b="false" i="false" strike="noStrike" sz="1200" u="none">
                <a:solidFill>
                  <a:srgbClr val="FFFFFF"/>
                </a:solidFill>
                <a:latin typeface="Calibri"/>
              </a:rPr>
              <a:t>walmart pharmacy drug price checker</a:t>
            </a:r>
            <a:br/>
            <a:r>
              <a:rPr b="false" i="false" strike="noStrike" sz="1200" u="none">
                <a:solidFill>
                  <a:srgbClr val="FFFFFF"/>
                </a:solidFill>
                <a:latin typeface="Calibri"/>
              </a:rPr>
              <a:t>importing prescription drugs australia</a:t>
            </a:r>
            <a:br/>
            <a:r>
              <a:rPr b="false" i="false" strike="noStrike" sz="1200" u="none">
                <a:solidFill>
                  <a:srgbClr val="FFFFFF"/>
                </a:solidFill>
                <a:latin typeface="Calibri"/>
              </a:rPr>
              <a:t>fax prescription to pharmacy</a:t>
            </a:r>
            <a:br/>
            <a:r>
              <a:rPr b="false" i="false" strike="noStrike" sz="1200" u="none">
                <a:solidFill>
                  <a:srgbClr val="FFFFFF"/>
                </a:solidFill>
                <a:latin typeface="Calibri"/>
              </a:rPr>
              <a:t>buying drugs online legal uk</a:t>
            </a:r>
            <a:br/>
            <a:r>
              <a:rPr b="false" i="false" strike="noStrike" sz="1200" u="none">
                <a:solidFill>
                  <a:srgbClr val="FFFFFF"/>
                </a:solidFill>
                <a:latin typeface="Calibri"/>
              </a:rPr>
              <a:t>best drugs for dvt</a:t>
            </a:r>
            <a:br/>
            <a:r>
              <a:rPr b="false" i="false" strike="noStrike" sz="1200" u="none">
                <a:solidFill>
                  <a:srgbClr val="FFFFFF"/>
                </a:solidFill>
                <a:latin typeface="Calibri"/>
              </a:rPr>
              <a:t>buy dragon pharma steroids</a:t>
            </a:r>
            <a:br/>
            <a:r>
              <a:rPr b="false" i="false" strike="noStrike" sz="1200" u="none">
                <a:solidFill>
                  <a:srgbClr val="FFFFFF"/>
                </a:solidFill>
                <a:latin typeface="Calibri"/>
              </a:rPr>
              <a:t>rx pharmacy services monroeville pa</a:t>
            </a:r>
            <a:br/>
            <a:r>
              <a:rPr b="false" i="false" strike="noStrike" sz="1200" u="none">
                <a:solidFill>
                  <a:srgbClr val="FFFFFF"/>
                </a:solidFill>
                <a:latin typeface="Calibri"/>
              </a:rPr>
              <a:t>protecting newly developed drugs for seven years from going generic is ethical</a:t>
            </a:r>
            <a:br/>
            <a:r>
              <a:rPr b="false" i="false" strike="noStrike" sz="1200" u="none">
                <a:solidFill>
                  <a:srgbClr val="FFFFFF"/>
                </a:solidFill>
                <a:latin typeface="Calibri"/>
              </a:rPr>
              <a:t>best drugstore makeup under $10</a:t>
            </a:r>
            <a:br/>
            <a:r>
              <a:rPr b="false" i="false" strike="noStrike" sz="1200" u="none">
                <a:solidFill>
                  <a:srgbClr val="FFFFFF"/>
                </a:solidFill>
                <a:latin typeface="Calibri"/>
              </a:rPr>
              <a:t>what means rx drugs</a:t>
            </a:r>
            <a:br/>
            <a:r>
              <a:rPr b="false" i="false" strike="noStrike" sz="1200" u="none">
                <a:solidFill>
                  <a:srgbClr val="FFFFFF"/>
                </a:solidFill>
                <a:latin typeface="Calibri"/>
              </a:rPr>
              <a:t>priceline pharmacy travel insurance review</a:t>
            </a:r>
            <a:br/>
            <a:r>
              <a:rPr b="false" i="false" strike="noStrike" sz="1200" u="none">
                <a:solidFill>
                  <a:srgbClr val="FFFFFF"/>
                </a:solidFill>
                <a:latin typeface="Calibri"/>
              </a:rPr>
              <a:t>prescription drugs that contain amphetamine</a:t>
            </a:r>
            <a:br/>
            <a:r>
              <a:rPr b="false" i="false" strike="noStrike" sz="1200" u="none">
                <a:solidFill>
                  <a:srgbClr val="FFFFFF"/>
                </a:solidFill>
                <a:latin typeface="Calibri"/>
              </a:rPr>
              <a:t>priceline pharmacy thompson road</a:t>
            </a:r>
            <a: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priceline pharmacy fitzroy</a:t>
            </a:r>
            <a:br/>
            <a:r>
              <a:rPr b="false" i="false" strike="noStrike" sz="1200" u="none">
                <a:solidFill>
                  <a:srgbClr val="FFFFFF"/>
                </a:solidFill>
                <a:latin typeface="Calibri"/>
              </a:rPr>
              <a:t>best drugstore kajal eyeliner</a:t>
            </a:r>
            <a:br/>
            <a:r>
              <a:rPr b="false" i="false" strike="noStrike" sz="1200" u="none">
                <a:solidFill>
                  <a:srgbClr val="FFFFFF"/>
                </a:solidFill>
                <a:latin typeface="Calibri"/>
              </a:rPr>
              <a:t>jacks discount drugs midland city al</a:t>
            </a:r>
            <a:br/>
            <a:r>
              <a:rPr b="false" i="false" strike="noStrike" sz="1200" u="none">
                <a:solidFill>
                  <a:srgbClr val="FFFFFF"/>
                </a:solidFill>
                <a:latin typeface="Calibri"/>
              </a:rPr>
              <a:t>apollo pharmacy m.g. road bangalore</a:t>
            </a:r>
            <a:br/>
            <a:r>
              <a:rPr b="false" i="false" strike="noStrike" sz="1200" u="none">
                <a:solidFill>
                  <a:srgbClr val="FFFFFF"/>
                </a:solidFill>
                <a:latin typeface="Calibri"/>
              </a:rPr>
              <a:t>prescription drugs numbers pill</a:t>
            </a:r>
            <a:br/>
            <a:r>
              <a:rPr b="false" i="false" strike="noStrike" sz="1200" u="none">
                <a:solidFill>
                  <a:srgbClr val="FFFFFF"/>
                </a:solidFill>
                <a:latin typeface="Calibri"/>
              </a:rPr>
              <a:t>possession of prescription drugs in va</a:t>
            </a:r>
            <a:br/>
            <a:r>
              <a:rPr b="false" i="false" strike="noStrike" sz="1200" u="none">
                <a:solidFill>
                  <a:srgbClr val="FFFFFF"/>
                </a:solidFill>
                <a:latin typeface="Calibri"/>
              </a:rPr>
              <a:t>cheapodrugs</a:t>
            </a:r>
            <a:br/>
            <a:r>
              <a:rPr b="false" i="false" strike="noStrike" sz="1200" u="none">
                <a:solidFill>
                  <a:srgbClr val="FFFFFF"/>
                </a:solidFill>
                <a:latin typeface="Calibri"/>
              </a:rPr>
              <a:t>walmart pharmacy prescription errors</a:t>
            </a:r>
            <a:br/>
            <a:r>
              <a:rPr b="false" i="false" strike="noStrike" sz="1200" u="none">
                <a:solidFill>
                  <a:srgbClr val="FFFFFF"/>
                </a:solidFill>
                <a:latin typeface="Calibri"/>
              </a:rPr>
              <a:t>pharmacy online baby bjorn</a:t>
            </a:r>
            <a:br/>
            <a:r>
              <a:rPr b="false" i="false" strike="noStrike" sz="1200" u="none">
                <a:solidFill>
                  <a:srgbClr val="FFFFFF"/>
                </a:solidFill>
                <a:latin typeface="Calibri"/>
              </a:rPr>
              <a:t>mail order pharmacy jobs in california</a:t>
            </a:r>
            <a:br/>
            <a:r>
              <a:rPr b="false" i="false" strike="noStrike" sz="1200" u="none">
                <a:solidFill>
                  <a:srgbClr val="FFFFFF"/>
                </a:solidFill>
                <a:latin typeface="Calibri"/>
              </a:rPr>
              <a:t>boots to buy co op pharmacy</a:t>
            </a:r>
            <a:br/>
            <a:r>
              <a:rPr b="false" i="false" strike="noStrike" sz="1200" u="none">
                <a:solidFill>
                  <a:srgbClr val="FFFFFF"/>
                </a:solidFill>
                <a:latin typeface="Calibri"/>
              </a:rPr>
              <a:t>how to order from kalpa pharmaceuticals</a:t>
            </a:r>
            <a:br/>
            <a:r>
              <a:rPr b="false" i="false" strike="noStrike" sz="1200" u="none">
                <a:solidFill>
                  <a:srgbClr val="FFFFFF"/>
                </a:solidFill>
                <a:latin typeface="Calibri"/>
              </a:rPr>
              <a:t>generic drugs (original mix) berg download</a:t>
            </a:r>
            <a:br/>
            <a:r>
              <a:rPr b="false" i="false" strike="noStrike" sz="1200" u="none">
                <a:solidFill>
                  <a:srgbClr val="FFFFFF"/>
                </a:solidFill>
                <a:latin typeface="Calibri"/>
              </a:rPr>
              <a:t>teva pharmaceuticals prescription assistance</a:t>
            </a:r>
            <a:br/>
            <a:r>
              <a:rPr b="false" i="false" strike="noStrike" sz="1200" u="none">
                <a:solidFill>
                  <a:srgbClr val="FFFFFF"/>
                </a:solidFill>
                <a:latin typeface="Calibri"/>
              </a:rPr>
              <a:t>is it legal to mail prescription drugs</a:t>
            </a:r>
            <a:br/>
            <a:r>
              <a:rPr b="false" i="false" strike="noStrike" sz="1200" u="none">
                <a:solidFill>
                  <a:srgbClr val="FFFFFF"/>
                </a:solidFill>
                <a:latin typeface="Calibri"/>
              </a:rPr>
              <a:t>health net mail order pharmacy</a:t>
            </a:r>
            <a:br/>
            <a:r>
              <a:rPr b="false" i="false" strike="noStrike" sz="1200" u="none">
                <a:solidFill>
                  <a:srgbClr val="FFFFFF"/>
                </a:solidFill>
                <a:latin typeface="Calibri"/>
              </a:rPr>
              <a:t>best drugs to buy online</a:t>
            </a:r>
            <a: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mineral makeup for sensitive skin</a:t>
            </a:r>
            <a:br/>
            <a:r>
              <a:rPr b="false" i="false" strike="noStrike" sz="1200" u="none">
                <a:solidFill>
                  <a:srgbClr val="FFFFFF"/>
                </a:solidFill>
                <a:latin typeface="Calibri"/>
              </a:rPr>
              <a:t>online pharmacy scams review</a:t>
            </a:r>
            <a:br/>
            <a:r>
              <a:rPr b="false" i="false" strike="noStrike" sz="1200" u="none">
                <a:solidFill>
                  <a:srgbClr val="FFFFFF"/>
                </a:solidFill>
                <a:latin typeface="Calibri"/>
              </a:rPr>
              <a:t>prescription drugs positive effects</a:t>
            </a:r>
            <a:br/>
            <a:r>
              <a:rPr b="false" i="false" strike="noStrike" sz="1200" u="none">
                <a:solidFill>
                  <a:srgbClr val="FFFFFF"/>
                </a:solidFill>
                <a:latin typeface="Calibri"/>
              </a:rPr>
              <a:t>best way to memorize drugs</a:t>
            </a:r>
            <a:br/>
            <a:r>
              <a:rPr b="false" i="false" strike="noStrike" sz="1200" u="none">
                <a:solidFill>
                  <a:srgbClr val="FFFFFF"/>
                </a:solidFill>
                <a:latin typeface="Calibri"/>
              </a:rPr>
              <a:t>discount pharmacy tijuana</a:t>
            </a:r>
            <a:br/>
            <a:r>
              <a:rPr b="false" i="false" strike="noStrike" sz="1200" u="none">
                <a:solidFill>
                  <a:srgbClr val="FFFFFF"/>
                </a:solidFill>
                <a:latin typeface="Calibri"/>
              </a:rPr>
              <a:t>online pharmacy uk free delivery</a:t>
            </a:r>
            <a:br/>
            <a:r>
              <a:rPr b="false" i="false" strike="noStrike" sz="1200" u="none">
                <a:solidFill>
                  <a:srgbClr val="FFFFFF"/>
                </a:solidFill>
                <a:latin typeface="Calibri"/>
              </a:rPr>
              <a:t>order of chemo drugs</a:t>
            </a:r>
            <a:br/>
            <a:r>
              <a:rPr b="false" i="false" strike="noStrike" sz="1200" u="none">
                <a:solidFill>
                  <a:srgbClr val="FFFFFF"/>
                </a:solidFill>
                <a:latin typeface="Calibri"/>
              </a:rPr>
              <a:t>super rx pharmacy poway</a:t>
            </a:r>
            <a:br/>
            <a:r>
              <a:rPr b="false" i="false" strike="noStrike" sz="1200" u="none">
                <a:solidFill>
                  <a:srgbClr val="FFFFFF"/>
                </a:solidFill>
                <a:latin typeface="Calibri"/>
              </a:rPr>
              <a:t>best proton pump inhibitor drugs</a:t>
            </a:r>
            <a:br/>
            <a:r>
              <a:rPr b="false" i="false" strike="noStrike" sz="1200" u="none">
                <a:solidFill>
                  <a:srgbClr val="FFFFFF"/>
                </a:solidFill>
                <a:latin typeface="Calibri"/>
              </a:rPr>
              <a:t>lloyds online pharmacy.ie</a:t>
            </a:r>
            <a:br/>
            <a:r>
              <a:rPr b="false" i="false" strike="noStrike" sz="1200" u="none">
                <a:solidFill>
                  <a:srgbClr val="FFFFFF"/>
                </a:solidFill>
                <a:latin typeface="Calibri"/>
              </a:rPr>
              <a:t>gw pharmaceuticals share price nasdaq</a:t>
            </a:r>
            <a:br/>
            <a:r>
              <a:rPr b="false" i="false" strike="noStrike" sz="1200" u="none">
                <a:solidFill>
                  <a:srgbClr val="FFFFFF"/>
                </a:solidFill>
                <a:latin typeface="Calibri"/>
              </a:rPr>
              <a:t>london drugs online shopping</a:t>
            </a:r>
            <a:br/>
            <a:r>
              <a:rPr b="false" i="false" strike="noStrike" sz="1200" u="none">
                <a:solidFill>
                  <a:srgbClr val="FFFFFF"/>
                </a:solidFill>
                <a:latin typeface="Calibri"/>
              </a:rPr>
              <a:t>prescription drugs driving</a:t>
            </a:r>
            <a:br/>
            <a:r>
              <a:rPr b="false" i="false" strike="noStrike" sz="1200" u="none">
                <a:solidFill>
                  <a:srgbClr val="FFFFFF"/>
                </a:solidFill>
                <a:latin typeface="Calibri"/>
              </a:rPr>
              <a:t>mdr pharmacy fertility</a:t>
            </a:r>
            <a:br/>
            <a:r>
              <a:rPr b="false" i="false" strike="noStrike" sz="1200" u="none">
                <a:solidFill>
                  <a:srgbClr val="FFFFFF"/>
                </a:solidFill>
                <a:latin typeface="Calibri"/>
              </a:rPr>
              <a:t>cvs pharmacy prescription savings plan</a:t>
            </a:r>
            <a:br/>
            <a:r>
              <a:rPr b="false" i="false" strike="noStrike" sz="1200" u="none">
                <a:solidFill>
                  <a:srgbClr val="FFFFFF"/>
                </a:solidFill>
                <a:latin typeface="Calibri"/>
              </a:rPr>
              <a:t>costco pharmacy privacy office</a:t>
            </a:r>
            <a:br/>
            <a:r>
              <a:rPr b="false" i="false" strike="noStrike" sz="1200" u="none">
                <a:solidFill>
                  <a:srgbClr val="FFFFFF"/>
                </a:solidFill>
                <a:latin typeface="Calibri"/>
              </a:rPr>
              <a:t>our generic pharmacy reviews</a:t>
            </a:r>
            <a: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optumrx pharmacy network</a:t>
            </a:r>
            <a:br/>
            <a:r>
              <a:rPr b="false" i="false" strike="noStrike" sz="1200" u="none">
                <a:solidFill>
                  <a:srgbClr val="FFFFFF"/>
                </a:solidFill>
                <a:latin typeface="Calibri"/>
              </a:rPr>
              <a:t>generic drugs trends</a:t>
            </a:r>
            <a:br/>
            <a:r>
              <a:rPr b="false" i="false" strike="noStrike" sz="1200" u="none">
                <a:solidFill>
                  <a:srgbClr val="FFFFFF"/>
                </a:solidFill>
                <a:latin typeface="Calibri"/>
              </a:rPr>
              <a:t>best online pharmacy in mexico</a:t>
            </a:r>
            <a:br/>
            <a:r>
              <a:rPr b="false" i="false" strike="noStrike" sz="1200" u="none">
                <a:solidFill>
                  <a:srgbClr val="FFFFFF"/>
                </a:solidFill>
                <a:latin typeface="Calibri"/>
              </a:rPr>
              <a:t>generic drugs approval process</a:t>
            </a:r>
            <a:br/>
            <a:r>
              <a:rPr b="false" i="false" strike="noStrike" sz="1200" u="none">
                <a:solidFill>
                  <a:srgbClr val="FFFFFF"/>
                </a:solidFill>
                <a:latin typeface="Calibri"/>
              </a:rPr>
              <a:t>more drugs come under price control</a:t>
            </a:r>
            <a:br/>
            <a:r>
              <a:rPr b="false" i="false" strike="noStrike" sz="1200" u="none">
                <a:solidFill>
                  <a:srgbClr val="FFFFFF"/>
                </a:solidFill>
                <a:latin typeface="Calibri"/>
              </a:rPr>
              <a:t>guide for prescription drugs</a:t>
            </a:r>
            <a:br/>
            <a:r>
              <a:rPr b="false" i="false" strike="noStrike" sz="1200" u="none">
                <a:solidFill>
                  <a:srgbClr val="FFFFFF"/>
                </a:solidFill>
                <a:latin typeface="Calibri"/>
              </a:rPr>
              <a:t>how to make cheap homemade drugs</a:t>
            </a:r>
            <a:br/>
            <a:r>
              <a:rPr b="false" i="false" strike="noStrike" sz="1200" u="none">
                <a:solidFill>
                  <a:srgbClr val="FFFFFF"/>
                </a:solidFill>
                <a:latin typeface="Calibri"/>
              </a:rPr>
              <a:t>canadian pharmacy online modafinil</a:t>
            </a:r>
            <a:br/>
            <a:r>
              <a:rPr b="false" i="false" strike="noStrike" sz="1200" u="none">
                <a:solidFill>
                  <a:srgbClr val="FFFFFF"/>
                </a:solidFill>
                <a:latin typeface="Calibri"/>
              </a:rPr>
              <a:t>prescription drugs gastric reflux</a:t>
            </a:r>
            <a:br/>
            <a:r>
              <a:rPr b="false" i="false" strike="noStrike" sz="1200" u="none">
                <a:solidFill>
                  <a:srgbClr val="FFFFFF"/>
                </a:solidFill>
                <a:latin typeface="Calibri"/>
              </a:rPr>
              <a:t>oklahoma laws on prescription drugs</a:t>
            </a:r>
            <a:br/>
            <a:r>
              <a:rPr b="false" i="false" strike="noStrike" sz="1200" u="none">
                <a:solidFill>
                  <a:srgbClr val="FFFFFF"/>
                </a:solidFill>
                <a:latin typeface="Calibri"/>
              </a:rPr>
              <a:t>is it safe to order illegal drugs online</a:t>
            </a:r>
            <a:br/>
            <a:r>
              <a:rPr b="false" i="false" strike="noStrike" sz="1200" u="none">
                <a:solidFill>
                  <a:srgbClr val="FFFFFF"/>
                </a:solidFill>
                <a:latin typeface="Calibri"/>
              </a:rPr>
              <a:t>forum for online pharmacy</a:t>
            </a:r>
            <a:br/>
            <a:r>
              <a:rPr b="false" i="false" strike="noStrike" sz="1200" u="none">
                <a:solidFill>
                  <a:srgbClr val="FFFFFF"/>
                </a:solidFill>
                <a:latin typeface="Calibri"/>
              </a:rPr>
              <a:t>prescription center pharmacy</a:t>
            </a:r>
            <a:br/>
            <a:r>
              <a:rPr b="false" i="false" strike="noStrike" sz="1200" u="none">
                <a:solidFill>
                  <a:srgbClr val="FFFFFF"/>
                </a:solidFill>
                <a:latin typeface="Calibri"/>
              </a:rPr>
              <a:t>ver pelicula drugstore cowboy online</a:t>
            </a:r>
            <a:br/>
            <a:r>
              <a:rPr b="false" i="false" strike="noStrike" sz="1200" u="none">
                <a:solidFill>
                  <a:srgbClr val="FFFFFF"/>
                </a:solidFill>
                <a:latin typeface="Calibri"/>
              </a:rPr>
              <a:t>australian online pet pharmacy</a:t>
            </a:r>
            <a:br/>
            <a:r>
              <a:rPr b="false" i="false" strike="noStrike" sz="1200" u="none">
                <a:solidFill>
                  <a:srgbClr val="FFFFFF"/>
                </a:solidFill>
                <a:latin typeface="Calibri"/>
              </a:rPr>
              <a:t>generic drugs that start with j</a:t>
            </a:r>
            <a:br/>
            <a:r>
              <a:rPr b="false" i="false" strike="noStrike" sz="1200" u="none">
                <a:solidFill>
                  <a:srgbClr val="FFFFFF"/>
                </a:solidFill>
                <a:latin typeface="Calibri"/>
              </a:rPr>
              <a:t>discount pharmacy randwick nsw</a:t>
            </a:r>
            <a: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eyeliner oily lids</a:t>
            </a:r>
            <a:br/>
            <a:r>
              <a:rPr b="false" i="false" strike="noStrike" sz="1200" u="none">
                <a:solidFill>
                  <a:srgbClr val="FFFFFF"/>
                </a:solidFill>
                <a:latin typeface="Calibri"/>
              </a:rPr>
              <a:t>marion discount pharmacy ms</a:t>
            </a:r>
            <a:br/>
            <a:r>
              <a:rPr b="false" i="false" strike="noStrike" sz="1200" u="none">
                <a:solidFill>
                  <a:srgbClr val="FFFFFF"/>
                </a:solidFill>
                <a:latin typeface="Calibri"/>
              </a:rPr>
              <a:t>bayer schering pharma online bewerbung</a:t>
            </a:r>
            <a:br/>
            <a:r>
              <a:rPr b="false" i="false" strike="noStrike" sz="1200" u="none">
                <a:solidFill>
                  <a:srgbClr val="FFFFFF"/>
                </a:solidFill>
                <a:latin typeface="Calibri"/>
              </a:rPr>
              <a:t>prescription drugs for weight loss in canada</a:t>
            </a:r>
            <a:br/>
            <a:r>
              <a:rPr b="false" i="false" strike="noStrike" sz="1200" u="none">
                <a:solidFill>
                  <a:srgbClr val="FFFFFF"/>
                </a:solidFill>
                <a:latin typeface="Calibri"/>
              </a:rPr>
              <a:t>can you take magnesium with prescription drugs</a:t>
            </a:r>
            <a:br/>
            <a:r>
              <a:rPr b="false" i="false" strike="noStrike" sz="1200" u="none">
                <a:solidFill>
                  <a:srgbClr val="FFFFFF"/>
                </a:solidFill>
                <a:latin typeface="Calibri"/>
              </a:rPr>
              <a:t>prescription drugs alcohol</a:t>
            </a:r>
            <a:br/>
            <a:r>
              <a:rPr b="false" i="false" strike="noStrike" sz="1200" u="none">
                <a:solidFill>
                  <a:srgbClr val="FFFFFF"/>
                </a:solidFill>
                <a:latin typeface="Calibri"/>
              </a:rPr>
              <a:t>compare prices prescription drugs online</a:t>
            </a:r>
            <a:br/>
            <a:r>
              <a:rPr b="false" i="false" strike="noStrike" sz="1200" u="none">
                <a:solidFill>
                  <a:srgbClr val="FFFFFF"/>
                </a:solidFill>
                <a:latin typeface="Calibri"/>
              </a:rPr>
              <a:t>walmart pharmacy purchase history</a:t>
            </a:r>
            <a:br/>
            <a:r>
              <a:rPr b="false" i="false" strike="noStrike" sz="1200" u="none">
                <a:solidFill>
                  <a:srgbClr val="FFFFFF"/>
                </a:solidFill>
                <a:latin typeface="Calibri"/>
              </a:rPr>
              <a:t>corerx pharmaceuticals tampa fl</a:t>
            </a:r>
            <a:br/>
            <a:r>
              <a:rPr b="false" i="false" strike="noStrike" sz="1200" u="none">
                <a:solidFill>
                  <a:srgbClr val="FFFFFF"/>
                </a:solidFill>
                <a:latin typeface="Calibri"/>
              </a:rPr>
              <a:t>prescription drugs and abuse</a:t>
            </a:r>
            <a:br/>
            <a:r>
              <a:rPr b="false" i="false" strike="noStrike" sz="1200" u="none">
                <a:solidFill>
                  <a:srgbClr val="FFFFFF"/>
                </a:solidFill>
                <a:latin typeface="Calibri"/>
              </a:rPr>
              <a:t>online pharmacy facebook</a:t>
            </a:r>
            <a:br/>
            <a:r>
              <a:rPr b="false" i="false" strike="noStrike" sz="1200" u="none">
                <a:solidFill>
                  <a:srgbClr val="FFFFFF"/>
                </a:solidFill>
                <a:latin typeface="Calibri"/>
              </a:rPr>
              <a:t>cheapest mail order pharmacy</a:t>
            </a:r>
            <a:br/>
            <a:r>
              <a:rPr b="false" i="false" strike="noStrike" sz="1200" u="none">
                <a:solidFill>
                  <a:srgbClr val="FFFFFF"/>
                </a:solidFill>
                <a:latin typeface="Calibri"/>
              </a:rPr>
              <a:t>does walmart test for prescription drugs</a:t>
            </a:r>
            <a:br/>
            <a:r>
              <a:rPr b="false" i="false" strike="noStrike" sz="1200" u="none">
                <a:solidFill>
                  <a:srgbClr val="FFFFFF"/>
                </a:solidFill>
                <a:latin typeface="Calibri"/>
              </a:rPr>
              <a:t>best online drugstore usa</a:t>
            </a:r>
            <a:br/>
            <a:r>
              <a:rPr b="false" i="false" strike="noStrike" sz="1200" u="none">
                <a:solidFill>
                  <a:srgbClr val="FFFFFF"/>
                </a:solidFill>
                <a:latin typeface="Calibri"/>
              </a:rPr>
              <a:t>pharma prices india</a:t>
            </a:r>
            <a:br/>
            <a:r>
              <a:rPr b="false" i="false" strike="noStrike" sz="1200" u="none">
                <a:solidFill>
                  <a:srgbClr val="FFFFFF"/>
                </a:solidFill>
                <a:latin typeface="Calibri"/>
              </a:rPr>
              <a:t>costco pharmacy without membership</a:t>
            </a:r>
            <a:br/>
            <a:r>
              <a:rPr b="false" i="false" strike="noStrike" sz="1200" u="none">
                <a:solidFill>
                  <a:srgbClr val="FFFFFF"/>
                </a:solidFill>
                <a:latin typeface="Calibri"/>
              </a:rPr>
              <a:t>what is prescription drugs used for</a:t>
            </a:r>
            <a:b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best drugstore foundation for uneven skin tone</a:t>
            </a:r>
            <a:br/>
            <a:r>
              <a:rPr b="false" i="false" strike="noStrike" sz="1200" u="none">
                <a:solidFill>
                  <a:srgbClr val="FFFFFF"/>
                </a:solidFill>
                <a:latin typeface="Calibri"/>
              </a:rPr>
              <a:t>can you buy rx drugs online</a:t>
            </a:r>
            <a:br/>
            <a:r>
              <a:rPr b="false" i="false" strike="noStrike" sz="1200" u="none">
                <a:solidFill>
                  <a:srgbClr val="FFFFFF"/>
                </a:solidFill>
                <a:latin typeface="Calibri"/>
              </a:rPr>
              <a:t>diane pills price in mercury drugs</a:t>
            </a:r>
            <a:br/>
            <a:r>
              <a:rPr b="false" i="false" strike="noStrike" sz="1200" u="none">
                <a:solidFill>
                  <a:srgbClr val="FFFFFF"/>
                </a:solidFill>
                <a:latin typeface="Calibri"/>
              </a:rPr>
              <a:t>best full coverage foundation from drugstore</a:t>
            </a:r>
            <a:br/>
            <a:r>
              <a:rPr b="false" i="false" strike="noStrike" sz="1200" u="none">
                <a:solidFill>
                  <a:srgbClr val="FFFFFF"/>
                </a:solidFill>
                <a:latin typeface="Calibri"/>
              </a:rPr>
              <a:t>prescription drugs for prostate cancer</a:t>
            </a:r>
            <a:br/>
            <a:r>
              <a:rPr b="false" i="false" strike="noStrike" sz="1200" u="none">
                <a:solidFill>
                  <a:srgbClr val="FFFFFF"/>
                </a:solidFill>
                <a:latin typeface="Calibri"/>
              </a:rPr>
              <a:t>use costco pharmacy without membership</a:t>
            </a:r>
            <a:br/>
            <a:r>
              <a:rPr b="false" i="false" strike="noStrike" sz="1200" u="none">
                <a:solidFill>
                  <a:srgbClr val="FFFFFF"/>
                </a:solidFill>
                <a:latin typeface="Calibri"/>
              </a:rPr>
              <a:t>rx vs cx pharma</a:t>
            </a:r>
            <a:br/>
            <a:r>
              <a:rPr b="false" i="false" strike="noStrike" sz="1200" u="none">
                <a:solidFill>
                  <a:srgbClr val="FFFFFF"/>
                </a:solidFill>
                <a:latin typeface="Calibri"/>
              </a:rPr>
              <a:t>antipsychotic drugs in dementia a best practice guide</a:t>
            </a:r>
            <a:br/>
            <a:r>
              <a:rPr b="false" i="false" strike="noStrike" sz="1200" u="none">
                <a:solidFill>
                  <a:srgbClr val="FFFFFF"/>
                </a:solidFill>
                <a:latin typeface="Calibri"/>
              </a:rPr>
              <a:t>side effects of popular prescription drugs</a:t>
            </a:r>
            <a:br/>
            <a:r>
              <a:rPr b="false" i="false" strike="noStrike" sz="1200" u="none">
                <a:solidFill>
                  <a:srgbClr val="FFFFFF"/>
                </a:solidFill>
                <a:latin typeface="Calibri"/>
              </a:rPr>
              <a:t>discount pet drugs online</a:t>
            </a:r>
            <a:br/>
            <a:r>
              <a:rPr b="false" i="false" strike="noStrike" sz="1200" u="none">
                <a:solidFill>
                  <a:srgbClr val="FFFFFF"/>
                </a:solidFill>
                <a:latin typeface="Calibri"/>
              </a:rPr>
              <a:t>new laws about prescription drugs</a:t>
            </a:r>
            <a:br/>
            <a:r>
              <a:rPr b="false" i="false" strike="noStrike" sz="1200" u="none">
                <a:solidFill>
                  <a:srgbClr val="FFFFFF"/>
                </a:solidFill>
                <a:latin typeface="Calibri"/>
              </a:rPr>
              <a:t>growing abuse of prescription drugs</a:t>
            </a:r>
            <a:br/>
            <a:r>
              <a:rPr b="false" i="false" strike="noStrike" sz="1200" u="none">
                <a:solidFill>
                  <a:srgbClr val="FFFFFF"/>
                </a:solidFill>
                <a:latin typeface="Calibri"/>
              </a:rPr>
              <a:t>priceline pharmacy gympie</a:t>
            </a:r>
            <a:br/>
            <a:r>
              <a:rPr b="false" i="false" strike="noStrike" sz="1200" u="none">
                <a:solidFill>
                  <a:srgbClr val="FFFFFF"/>
                </a:solidFill>
                <a:latin typeface="Calibri"/>
              </a:rPr>
              <a:t>antacid interactions with prescription drugs</a:t>
            </a:r>
            <a:br/>
            <a:r>
              <a:rPr b="false" i="false" strike="noStrike" sz="1200" u="none">
                <a:solidFill>
                  <a:srgbClr val="FFFFFF"/>
                </a:solidFill>
                <a:latin typeface="Calibri"/>
              </a:rPr>
              <a:t>main types of prescription drugs</a:t>
            </a:r>
            <a:br/>
            <a:r>
              <a:rPr b="false" i="false" strike="noStrike" sz="1200" u="none">
                <a:solidFill>
                  <a:srgbClr val="FFFFFF"/>
                </a:solidFill>
                <a:latin typeface="Calibri"/>
              </a:rPr>
              <a:t>marksans pharma buy or sell</a:t>
            </a:r>
            <a:br/>
            <a:r>
              <a:rPr b="false" i="false" strike="noStrike" sz="1200" u="none">
                <a:solidFill>
                  <a:srgbClr val="FFFFFF"/>
                </a:solidFill>
                <a:latin typeface="Calibri"/>
              </a:rPr>
              <a:t>discount drugs wisconsin inc</a:t>
            </a:r>
            <a: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generic pharmacy in cebu</a:t>
            </a:r>
            <a:br/>
            <a:r>
              <a:rPr b="false" i="false" strike="noStrike" sz="1200" u="none">
                <a:solidFill>
                  <a:srgbClr val="FFFFFF"/>
                </a:solidFill>
                <a:latin typeface="Calibri"/>
              </a:rPr>
              <a:t>can you use your target pharmacy rewards online</a:t>
            </a:r>
            <a:br/>
            <a:r>
              <a:rPr b="false" i="false" strike="noStrike" sz="1200" u="none">
                <a:solidFill>
                  <a:srgbClr val="FFFFFF"/>
                </a:solidFill>
                <a:latin typeface="Calibri"/>
              </a:rPr>
              <a:t>nvq level 2 in pharmacy services online</a:t>
            </a:r>
            <a:br/>
            <a:r>
              <a:rPr b="false" i="false" strike="noStrike" sz="1200" u="none">
                <a:solidFill>
                  <a:srgbClr val="FFFFFF"/>
                </a:solidFill>
                <a:latin typeface="Calibri"/>
              </a:rPr>
              <a:t>best brain enhancing drugs</a:t>
            </a:r>
            <a:br/>
            <a:r>
              <a:rPr b="false" i="false" strike="noStrike" sz="1200" u="none">
                <a:solidFill>
                  <a:srgbClr val="FFFFFF"/>
                </a:solidFill>
                <a:latin typeface="Calibri"/>
              </a:rPr>
              <a:t>pharmacy tech continuing education online</a:t>
            </a:r>
            <a:br/>
            <a:r>
              <a:rPr b="false" i="false" strike="noStrike" sz="1200" u="none">
                <a:solidFill>
                  <a:srgbClr val="FFFFFF"/>
                </a:solidFill>
                <a:latin typeface="Calibri"/>
              </a:rPr>
              <a:t>generic pharmaceutical</a:t>
            </a:r>
            <a:br/>
            <a:r>
              <a:rPr b="false" i="false" strike="noStrike" sz="1200" u="none">
                <a:solidFill>
                  <a:srgbClr val="FFFFFF"/>
                </a:solidFill>
                <a:latin typeface="Calibri"/>
              </a:rPr>
              <a:t>tom price pharmacy opening hours</a:t>
            </a:r>
            <a:br/>
            <a:r>
              <a:rPr b="false" i="false" strike="noStrike" sz="1200" u="none">
                <a:solidFill>
                  <a:srgbClr val="FFFFFF"/>
                </a:solidFill>
                <a:latin typeface="Calibri"/>
              </a:rPr>
              <a:t>we took prescription drugs lyrics</a:t>
            </a:r>
            <a:br/>
            <a:r>
              <a:rPr b="false" i="false" strike="noStrike" sz="1200" u="none">
                <a:solidFill>
                  <a:srgbClr val="FFFFFF"/>
                </a:solidFill>
                <a:latin typeface="Calibri"/>
              </a:rPr>
              <a:t>reliable rx pharmacy online</a:t>
            </a:r>
            <a:br/>
            <a:r>
              <a:rPr b="false" i="false" strike="noStrike" sz="1200" u="none">
                <a:solidFill>
                  <a:srgbClr val="FFFFFF"/>
                </a:solidFill>
                <a:latin typeface="Calibri"/>
              </a:rPr>
              <a:t>pharma rc online</a:t>
            </a:r>
            <a:br/>
            <a:r>
              <a:rPr b="false" i="false" strike="noStrike" sz="1200" u="none">
                <a:solidFill>
                  <a:srgbClr val="FFFFFF"/>
                </a:solidFill>
                <a:latin typeface="Calibri"/>
              </a:rPr>
              <a:t>overseas online pharmacy</a:t>
            </a:r>
            <a:br/>
            <a:r>
              <a:rPr b="false" i="false" strike="noStrike" sz="1200" u="none">
                <a:solidFill>
                  <a:srgbClr val="FFFFFF"/>
                </a:solidFill>
                <a:latin typeface="Calibri"/>
              </a:rPr>
              <a:t>costco pharmacy hours frisco tx</a:t>
            </a:r>
            <a:br/>
            <a:r>
              <a:rPr b="false" i="false" strike="noStrike" sz="1200" u="none">
                <a:solidFill>
                  <a:srgbClr val="FFFFFF"/>
                </a:solidFill>
                <a:latin typeface="Calibri"/>
              </a:rPr>
              <a:t>new york state board of pharmacy online verification</a:t>
            </a:r>
            <a:br/>
            <a:r>
              <a:rPr b="false" i="false" strike="noStrike" sz="1200" u="none">
                <a:solidFill>
                  <a:srgbClr val="FFFFFF"/>
                </a:solidFill>
                <a:latin typeface="Calibri"/>
              </a:rPr>
              <a:t>fda warnings on prescription drugs</a:t>
            </a:r>
            <a:br/>
            <a:r>
              <a:rPr b="false" i="false" strike="noStrike" sz="1200" u="none">
                <a:solidFill>
                  <a:srgbClr val="FFFFFF"/>
                </a:solidFill>
                <a:latin typeface="Calibri"/>
              </a:rPr>
              <a:t>costco pharmacy mountain view</a:t>
            </a:r>
            <a:br/>
            <a:r>
              <a:rPr b="false" i="false" strike="noStrike" sz="1200" u="none">
                <a:solidFill>
                  <a:srgbClr val="FFFFFF"/>
                </a:solidFill>
                <a:latin typeface="Calibri"/>
              </a:rPr>
              <a:t>are there generic statin drugs</a:t>
            </a:r>
            <a:br/>
            <a:r>
              <a:rPr b="false" i="false" strike="noStrike" sz="1200" u="none">
                <a:solidFill>
                  <a:srgbClr val="FFFFFF"/>
                </a:solidFill>
                <a:latin typeface="Calibri"/>
              </a:rPr>
              <a:t>best otc drugs for opiate withdrawal</a:t>
            </a:r>
            <a: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canadian online pharmacy telemarketing</a:t>
            </a:r>
            <a:br/>
            <a:r>
              <a:rPr b="false" i="false" strike="noStrike" sz="1200" u="none">
                <a:solidFill>
                  <a:srgbClr val="FFFFFF"/>
                </a:solidFill>
                <a:latin typeface="Calibri"/>
              </a:rPr>
              <a:t>rx zone pharmacy</a:t>
            </a:r>
            <a:br/>
            <a:r>
              <a:rPr b="false" i="false" strike="noStrike" sz="1200" u="none">
                <a:solidFill>
                  <a:srgbClr val="FFFFFF"/>
                </a:solidFill>
                <a:latin typeface="Calibri"/>
              </a:rPr>
              <a:t>best summer drugstore makeup products 2013</a:t>
            </a:r>
            <a:br/>
            <a:r>
              <a:rPr b="false" i="false" strike="noStrike" sz="1200" u="none">
                <a:solidFill>
                  <a:srgbClr val="FFFFFF"/>
                </a:solidFill>
                <a:latin typeface="Calibri"/>
              </a:rPr>
              <a:t>does a drug test show prescription drugs</a:t>
            </a:r>
            <a:br/>
            <a:r>
              <a:rPr b="false" i="false" strike="noStrike" sz="1200" u="none">
                <a:solidFill>
                  <a:srgbClr val="FFFFFF"/>
                </a:solidFill>
                <a:latin typeface="Calibri"/>
              </a:rPr>
              <a:t>prescription drugs belize</a:t>
            </a:r>
            <a:br/>
            <a:r>
              <a:rPr b="false" i="false" strike="noStrike" sz="1200" u="none">
                <a:solidFill>
                  <a:srgbClr val="FFFFFF"/>
                </a:solidFill>
                <a:latin typeface="Calibri"/>
              </a:rPr>
              <a:t>good price pharmacy warehouse maryborough</a:t>
            </a:r>
            <a:br/>
            <a:r>
              <a:rPr b="false" i="false" strike="noStrike" sz="1200" u="none">
                <a:solidFill>
                  <a:srgbClr val="FFFFFF"/>
                </a:solidFill>
                <a:latin typeface="Calibri"/>
              </a:rPr>
              <a:t>best drugstore moisturizer blog</a:t>
            </a:r>
            <a:br/>
            <a:r>
              <a:rPr b="false" i="false" strike="noStrike" sz="1200" u="none">
                <a:solidFill>
                  <a:srgbClr val="FFFFFF"/>
                </a:solidFill>
                <a:latin typeface="Calibri"/>
              </a:rPr>
              <a:t>muscle relaxant drugs buy</a:t>
            </a:r>
            <a:br/>
            <a:r>
              <a:rPr b="false" i="false" strike="noStrike" sz="1200" u="none">
                <a:solidFill>
                  <a:srgbClr val="FFFFFF"/>
                </a:solidFill>
                <a:latin typeface="Calibri"/>
              </a:rPr>
              <a:t>natural remedies vs prescription drugs for depression</a:t>
            </a:r>
            <a:br/>
            <a:r>
              <a:rPr b="false" i="false" strike="noStrike" sz="1200" u="none">
                <a:solidFill>
                  <a:srgbClr val="FFFFFF"/>
                </a:solidFill>
                <a:latin typeface="Calibri"/>
              </a:rPr>
              <a:t>felodipin 1a pharma 5 mg</a:t>
            </a:r>
            <a:br/>
            <a:r>
              <a:rPr b="false" i="false" strike="noStrike" sz="1200" u="none">
                <a:solidFill>
                  <a:srgbClr val="FFFFFF"/>
                </a:solidFill>
                <a:latin typeface="Calibri"/>
              </a:rPr>
              <a:t>byetta online pharmacy</a:t>
            </a:r>
            <a:br/>
            <a:r>
              <a:rPr b="false" i="false" strike="noStrike" sz="1200" u="none">
                <a:solidFill>
                  <a:srgbClr val="FFFFFF"/>
                </a:solidFill>
                <a:latin typeface="Calibri"/>
              </a:rPr>
              <a:t>best drugstore foundation primer for combination skin</a:t>
            </a:r>
            <a:br/>
            <a:r>
              <a:rPr b="false" i="false" strike="noStrike" sz="1200" u="none">
                <a:solidFill>
                  <a:srgbClr val="FFFFFF"/>
                </a:solidFill>
                <a:latin typeface="Calibri"/>
              </a:rPr>
              <a:t>prescription drugs liver disease</a:t>
            </a:r>
            <a:br/>
            <a:r>
              <a:rPr b="false" i="false" strike="noStrike" sz="1200" u="none">
                <a:solidFill>
                  <a:srgbClr val="FFFFFF"/>
                </a:solidFill>
                <a:latin typeface="Calibri"/>
              </a:rPr>
              <a:t>target pharmacy cheap drugs</a:t>
            </a:r>
            <a:br/>
            <a:r>
              <a:rPr b="false" i="false" strike="noStrike" sz="1200" u="none">
                <a:solidFill>
                  <a:srgbClr val="FFFFFF"/>
                </a:solidFill>
                <a:latin typeface="Calibri"/>
              </a:rPr>
              <a:t>costco pharmacy indianapolis castleton</a:t>
            </a:r>
            <a:br/>
            <a:r>
              <a:rPr b="false" i="false" strike="noStrike" sz="1200" u="none">
                <a:solidFill>
                  <a:srgbClr val="FFFFFF"/>
                </a:solidFill>
                <a:latin typeface="Calibri"/>
              </a:rPr>
              <a:t>reliable rx pharmacy credit card</a:t>
            </a:r>
            <a:br/>
            <a:r>
              <a:rPr b="false" i="false" strike="noStrike" sz="1200" u="none">
                <a:solidFill>
                  <a:srgbClr val="FFFFFF"/>
                </a:solidFill>
                <a:latin typeface="Calibri"/>
              </a:rPr>
              <a:t>rxnorth pharmacy</a:t>
            </a:r>
            <a:b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critical path opportunities for generic drugs</a:t>
            </a:r>
            <a:br/>
            <a:r>
              <a:rPr b="false" i="false" strike="noStrike" sz="1200" u="none">
                <a:solidFill>
                  <a:srgbClr val="FFFFFF"/>
                </a:solidFill>
                <a:latin typeface="Calibri"/>
              </a:rPr>
              <a:t>online pharmacy that delivery to ireland</a:t>
            </a:r>
            <a:br/>
            <a:r>
              <a:rPr b="false" i="false" strike="noStrike" sz="1200" u="none">
                <a:solidFill>
                  <a:srgbClr val="FFFFFF"/>
                </a:solidFill>
                <a:latin typeface="Calibri"/>
              </a:rPr>
              <a:t>buy drugs online delhi</a:t>
            </a:r>
            <a:br/>
            <a:r>
              <a:rPr b="false" i="false" strike="noStrike" sz="1200" u="none">
                <a:solidFill>
                  <a:srgbClr val="FFFFFF"/>
                </a:solidFill>
                <a:latin typeface="Calibri"/>
              </a:rPr>
              <a:t>medicare pays for prescription drugs</a:t>
            </a:r>
            <a:br/>
            <a:r>
              <a:rPr b="false" i="false" strike="noStrike" sz="1200" u="none">
                <a:solidFill>
                  <a:srgbClr val="FFFFFF"/>
                </a:solidFill>
                <a:latin typeface="Calibri"/>
              </a:rPr>
              <a:t>are prescription drugs more dangerous</a:t>
            </a:r>
            <a:br/>
            <a:r>
              <a:rPr b="false" i="false" strike="noStrike" sz="1200" u="none">
                <a:solidFill>
                  <a:srgbClr val="FFFFFF"/>
                </a:solidFill>
                <a:latin typeface="Calibri"/>
              </a:rPr>
              <a:t>drugs you can buy at walmart</a:t>
            </a:r>
            <a:br/>
            <a:r>
              <a:rPr b="false" i="false" strike="noStrike" sz="1200" u="none">
                <a:solidFill>
                  <a:srgbClr val="FFFFFF"/>
                </a:solidFill>
                <a:latin typeface="Calibri"/>
              </a:rPr>
              <a:t>amoxiclav 200 50 mg cp pharma</a:t>
            </a:r>
            <a:br/>
            <a:r>
              <a:rPr b="false" i="false" strike="noStrike" sz="1200" u="none">
                <a:solidFill>
                  <a:srgbClr val="FFFFFF"/>
                </a:solidFill>
                <a:latin typeface="Calibri"/>
              </a:rPr>
              <a:t>how to deal with someone who is addicted to prescription drugs</a:t>
            </a:r>
            <a:br/>
            <a:r>
              <a:rPr b="false" i="false" strike="noStrike" sz="1200" u="none">
                <a:solidFill>
                  <a:srgbClr val="FFFFFF"/>
                </a:solidFill>
                <a:latin typeface="Calibri"/>
              </a:rPr>
              <a:t>michael law generic drugs</a:t>
            </a:r>
            <a:br/>
            <a:r>
              <a:rPr b="false" i="false" strike="noStrike" sz="1200" u="none">
                <a:solidFill>
                  <a:srgbClr val="FFFFFF"/>
                </a:solidFill>
                <a:latin typeface="Calibri"/>
              </a:rPr>
              <a:t>pharma china online</a:t>
            </a:r>
            <a:br/>
            <a:r>
              <a:rPr b="false" i="false" strike="noStrike" sz="1200" u="none">
                <a:solidFill>
                  <a:srgbClr val="FFFFFF"/>
                </a:solidFill>
                <a:latin typeface="Calibri"/>
              </a:rPr>
              <a:t>prescription drugs their use and abuse science world</a:t>
            </a:r>
            <a:br/>
            <a:r>
              <a:rPr b="false" i="false" strike="noStrike" sz="1200" u="none">
                <a:solidFill>
                  <a:srgbClr val="FFFFFF"/>
                </a:solidFill>
                <a:latin typeface="Calibri"/>
              </a:rPr>
              <a:t>types of addictive prescription drugs</a:t>
            </a:r>
            <a:br/>
            <a:r>
              <a:rPr b="false" i="false" strike="noStrike" sz="1200" u="none">
                <a:solidFill>
                  <a:srgbClr val="FFFFFF"/>
                </a:solidFill>
                <a:latin typeface="Calibri"/>
              </a:rPr>
              <a:t>best solutions online pharmacy</a:t>
            </a:r>
            <a:br/>
            <a:r>
              <a:rPr b="false" i="false" strike="noStrike" sz="1200" u="none">
                <a:solidFill>
                  <a:srgbClr val="FFFFFF"/>
                </a:solidFill>
                <a:latin typeface="Calibri"/>
              </a:rPr>
              <a:t>non prescription drugs spain</a:t>
            </a:r>
            <a:br/>
            <a:r>
              <a:rPr b="false" i="false" strike="noStrike" sz="1200" u="none">
                <a:solidFill>
                  <a:srgbClr val="FFFFFF"/>
                </a:solidFill>
                <a:latin typeface="Calibri"/>
              </a:rPr>
              <a:t>generic pharmaceutical publications</a:t>
            </a:r>
            <a:br/>
            <a:r>
              <a:rPr b="false" i="false" strike="noStrike" sz="1200" u="none">
                <a:solidFill>
                  <a:srgbClr val="FFFFFF"/>
                </a:solidFill>
                <a:latin typeface="Calibri"/>
              </a:rPr>
              <a:t>can you mail prescription drugs through usps</a:t>
            </a:r>
            <a:br/>
            <a:r>
              <a:rPr b="false" i="false" strike="noStrike" sz="1200" u="none">
                <a:solidFill>
                  <a:srgbClr val="FFFFFF"/>
                </a:solidFill>
                <a:latin typeface="Calibri"/>
              </a:rPr>
              <a:t>cheap good quality drugstore makeup</a:t>
            </a:r>
            <a: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free online pharmacy technician exam</a:t>
            </a:r>
            <a:br/>
            <a:r>
              <a:rPr b="false" i="false" strike="noStrike" sz="1200" u="none">
                <a:solidFill>
                  <a:srgbClr val="FFFFFF"/>
                </a:solidFill>
                <a:latin typeface="Calibri"/>
              </a:rPr>
              <a:t>drugstoreprincess tagged dupes</a:t>
            </a:r>
            <a:br/>
            <a:r>
              <a:rPr b="false" i="false" strike="noStrike" sz="1200" u="none">
                <a:solidFill>
                  <a:srgbClr val="FFFFFF"/>
                </a:solidFill>
                <a:latin typeface="Calibri"/>
              </a:rPr>
              <a:t>uptown discount drugs north 3rd street harrisburg pa</a:t>
            </a:r>
            <a:br/>
            <a:r>
              <a:rPr b="false" i="false" strike="noStrike" sz="1200" u="none">
                <a:solidFill>
                  <a:srgbClr val="FFFFFF"/>
                </a:solidFill>
                <a:latin typeface="Calibri"/>
              </a:rPr>
              <a:t>can you buy prescription drugs over the counter in jamaica</a:t>
            </a:r>
            <a:br/>
            <a:r>
              <a:rPr b="false" i="false" strike="noStrike" sz="1200" u="none">
                <a:solidFill>
                  <a:srgbClr val="FFFFFF"/>
                </a:solidFill>
                <a:latin typeface="Calibri"/>
              </a:rPr>
              <a:t>fixed costs pharmacy</a:t>
            </a:r>
            <a:br/>
            <a:r>
              <a:rPr b="false" i="false" strike="noStrike" sz="1200" u="none">
                <a:solidFill>
                  <a:srgbClr val="FFFFFF"/>
                </a:solidFill>
                <a:latin typeface="Calibri"/>
              </a:rPr>
              <a:t>costco pharmacy open to public</a:t>
            </a:r>
            <a:br/>
            <a:r>
              <a:rPr b="false" i="false" strike="noStrike" sz="1200" u="none">
                <a:solidFill>
                  <a:srgbClr val="FFFFFF"/>
                </a:solidFill>
                <a:latin typeface="Calibri"/>
              </a:rPr>
              <a:t>identification of generic drugs</a:t>
            </a:r>
            <a:br/>
            <a:r>
              <a:rPr b="false" i="false" strike="noStrike" sz="1200" u="none">
                <a:solidFill>
                  <a:srgbClr val="FFFFFF"/>
                </a:solidFill>
                <a:latin typeface="Calibri"/>
              </a:rPr>
              <a:t>spier generic drugs</a:t>
            </a:r>
            <a:br/>
            <a:r>
              <a:rPr b="false" i="false" strike="noStrike" sz="1200" u="none">
                <a:solidFill>
                  <a:srgbClr val="FFFFFF"/>
                </a:solidFill>
                <a:latin typeface="Calibri"/>
              </a:rPr>
              <a:t>generic drugs vs brand name drugs list</a:t>
            </a:r>
            <a:br/>
            <a:r>
              <a:rPr b="false" i="false" strike="noStrike" sz="1200" u="none">
                <a:solidFill>
                  <a:srgbClr val="FFFFFF"/>
                </a:solidFill>
                <a:latin typeface="Calibri"/>
              </a:rPr>
              <a:t>london drugs canada shop online</a:t>
            </a:r>
            <a:br/>
            <a:r>
              <a:rPr b="false" i="false" strike="noStrike" sz="1200" u="none">
                <a:solidFill>
                  <a:srgbClr val="FFFFFF"/>
                </a:solidFill>
                <a:latin typeface="Calibri"/>
              </a:rPr>
              <a:t>who are qualified to prescribe prescription drugs and dangerous drugs give the requirements</a:t>
            </a:r>
            <a:br/>
            <a:r>
              <a:rPr b="false" i="false" strike="noStrike" sz="1200" u="none">
                <a:solidFill>
                  <a:srgbClr val="FFFFFF"/>
                </a:solidFill>
                <a:latin typeface="Calibri"/>
              </a:rPr>
              <a:t>best drugstore concealer for dry sensitive skin</a:t>
            </a:r>
            <a:br/>
            <a:r>
              <a:rPr b="false" i="false" strike="noStrike" sz="1200" u="none">
                <a:solidFill>
                  <a:srgbClr val="FFFFFF"/>
                </a:solidFill>
                <a:latin typeface="Calibri"/>
              </a:rPr>
              <a:t>shoppers drug mart online cosmetics</a:t>
            </a:r>
            <a:br/>
            <a:r>
              <a:rPr b="false" i="false" strike="noStrike" sz="1200" u="none">
                <a:solidFill>
                  <a:srgbClr val="FFFFFF"/>
                </a:solidFill>
                <a:latin typeface="Calibri"/>
              </a:rPr>
              <a:t>costco pharmacy in scottsdale az</a:t>
            </a:r>
            <a:br/>
            <a:r>
              <a:rPr b="false" i="false" strike="noStrike" sz="1200" u="none">
                <a:solidFill>
                  <a:srgbClr val="FFFFFF"/>
                </a:solidFill>
                <a:latin typeface="Calibri"/>
              </a:rPr>
              <a:t>united discount pharmacy capalaba</a:t>
            </a:r>
            <a:br/>
            <a:r>
              <a:rPr b="false" i="false" strike="noStrike" sz="1200" u="none">
                <a:solidFill>
                  <a:srgbClr val="FFFFFF"/>
                </a:solidFill>
                <a:latin typeface="Calibri"/>
              </a:rPr>
              <a:t>canada drugs online complaints</a:t>
            </a:r>
            <a:br/>
            <a:r>
              <a:rPr b="false" i="false" strike="noStrike" sz="1200" u="none">
                <a:solidFill>
                  <a:srgbClr val="FFFFFF"/>
                </a:solidFill>
                <a:latin typeface="Calibri"/>
              </a:rPr>
              <a:t>wac price of drugs</a:t>
            </a:r>
            <a:b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Background" descr="Background"/>
          <p:cNvPicPr>
            <a:picLocks noChangeAspect="1"/>
          </p:cNvPicPr>
          <p:nvPr/>
        </p:nvPicPr>
        <p:blipFill>
          <a:blip r:embed="rId2"/>
          <a:stretch>
            <a:fillRect/>
          </a:stretch>
        </p:blipFill>
        <p:spPr>
          <a:xfrm rot="0">
            <a:off x="0" y="0"/>
            <a:ext cx="11334750" cy="6858000"/>
          </a:xfrm>
          <a:prstGeom prst="rect">
            <a:avLst/>
          </a:prstGeom>
        </p:spPr>
      </p:pic>
      <p:sp>
        <p:nvSpPr>
          <p:cNvPr id="2" name=""/>
          <p:cNvSpPr txBox="1"/>
          <p:nvPr/>
        </p:nvSpPr>
        <p:spPr>
          <a:xfrm rot="0">
            <a:off x="95250" y="95250"/>
            <a:ext cx="8858250" cy="5715000"/>
          </a:xfrm>
          <a:prstGeom prst="rect"/>
          <a:noFill/>
        </p:spPr>
        <p:txBody>
          <a:bodyPr wrap="square" rtlCol="0">
            <a:spAutoFit/>
          </a:bodyPr>
          <a:lstStyle/>
          <a:p>
            <a:pPr algn="l" fontAlgn="base" indent="0" lvl="0"/>
            <a:r>
              <a:rPr b="false" i="false" strike="noStrike" sz="1200" u="none">
                <a:solidFill>
                  <a:srgbClr val="FFFFFF"/>
                </a:solidFill>
                <a:latin typeface="Calibri"/>
              </a:rPr>
              <a:t>happy harry's discount drugs</a:t>
            </a:r>
            <a:br/>
            <a:r>
              <a:rPr b="false" i="false" strike="noStrike" sz="1200" u="none">
                <a:solidFill>
                  <a:srgbClr val="FFFFFF"/>
                </a:solidFill>
                <a:latin typeface="Calibri"/>
              </a:rPr>
              <a:t>canada drug pharmacy discount codes</a:t>
            </a:r>
            <a:br/>
            <a:r>
              <a:rPr b="false" i="false" strike="noStrike" sz="1200" u="none">
                <a:solidFill>
                  <a:srgbClr val="FFFFFF"/>
                </a:solidFill>
                <a:latin typeface="Calibri"/>
              </a:rPr>
              <a:t>costco pharmacy poway california</a:t>
            </a:r>
            <a:br/>
            <a:r>
              <a:rPr b="false" i="false" strike="noStrike" sz="1200" u="none">
                <a:solidFill>
                  <a:srgbClr val="FFFFFF"/>
                </a:solidFill>
                <a:latin typeface="Calibri"/>
              </a:rPr>
              <a:t>prescription drugs for migraines</a:t>
            </a:r>
            <a:br/>
            <a:r>
              <a:rPr b="false" i="false" strike="noStrike" sz="1200" u="none">
                <a:solidFill>
                  <a:srgbClr val="FFFFFF"/>
                </a:solidFill>
                <a:latin typeface="Calibri"/>
              </a:rPr>
              <a:t>costco dedham pharmacy hours</a:t>
            </a:r>
            <a:br/>
            <a:r>
              <a:rPr b="false" i="false" strike="noStrike" sz="1200" u="none">
                <a:solidFill>
                  <a:srgbClr val="FFFFFF"/>
                </a:solidFill>
                <a:latin typeface="Calibri"/>
              </a:rPr>
              <a:t>farmacia online pharma</a:t>
            </a:r>
            <a:br/>
            <a:r>
              <a:rPr b="false" i="false" strike="noStrike" sz="1200" u="none">
                <a:solidFill>
                  <a:srgbClr val="FFFFFF"/>
                </a:solidFill>
                <a:latin typeface="Calibri"/>
              </a:rPr>
              <a:t>best drugstore foundation waterproof</a:t>
            </a:r>
            <a:br/>
            <a:r>
              <a:rPr b="false" i="false" strike="noStrike" sz="1200" u="none">
                <a:solidFill>
                  <a:srgbClr val="FFFFFF"/>
                </a:solidFill>
                <a:latin typeface="Calibri"/>
              </a:rPr>
              <a:t>best and cheapest online pharmacy</a:t>
            </a:r>
            <a:br/>
            <a:r>
              <a:rPr b="false" i="false" strike="noStrike" sz="1200" u="none">
                <a:solidFill>
                  <a:srgbClr val="FFFFFF"/>
                </a:solidFill>
                <a:latin typeface="Calibri"/>
              </a:rPr>
              <a:t>discount pharmacy in henderson</a:t>
            </a:r>
            <a:br/>
            <a:r>
              <a:rPr b="false" i="false" strike="noStrike" sz="1200" u="none">
                <a:solidFill>
                  <a:srgbClr val="FFFFFF"/>
                </a:solidFill>
                <a:latin typeface="Calibri"/>
              </a:rPr>
              <a:t>best long lasting drugstore red lipstick</a:t>
            </a:r>
            <a:br/>
            <a:r>
              <a:rPr b="false" i="false" strike="noStrike" sz="1200" u="none">
                <a:solidFill>
                  <a:srgbClr val="FFFFFF"/>
                </a:solidFill>
                <a:latin typeface="Calibri"/>
              </a:rPr>
              <a:t>best drugstore mascara oily skin</a:t>
            </a:r>
            <a:br/>
            <a:r>
              <a:rPr b="false" i="false" strike="noStrike" sz="1200" u="none">
                <a:solidFill>
                  <a:srgbClr val="FFFFFF"/>
                </a:solidFill>
                <a:latin typeface="Calibri"/>
              </a:rPr>
              <a:t>pharmacy that fills out of state prescription</a:t>
            </a:r>
            <a:br/>
            <a:r>
              <a:rPr b="false" i="false" strike="noStrike" sz="1200" u="none">
                <a:solidFill>
                  <a:srgbClr val="FFFFFF"/>
                </a:solidFill>
                <a:latin typeface="Calibri"/>
              </a:rPr>
              <a:t>cheap mexican pharmacy drugs</a:t>
            </a:r>
            <a:br/>
            <a:r>
              <a:rPr b="false" i="false" strike="noStrike" sz="1200" u="none">
                <a:solidFill>
                  <a:srgbClr val="FFFFFF"/>
                </a:solidFill>
                <a:latin typeface="Calibri"/>
              </a:rPr>
              <a:t>buy drugs online singapore</a:t>
            </a:r>
            <a:br/>
            <a:r>
              <a:rPr b="false" i="false" strike="noStrike" sz="1200" u="none">
                <a:solidFill>
                  <a:srgbClr val="FFFFFF"/>
                </a:solidFill>
                <a:latin typeface="Calibri"/>
              </a:rPr>
              <a:t>conspiracy to purchase drugs</a:t>
            </a:r>
            <a:br/>
            <a:r>
              <a:rPr b="false" i="false" strike="noStrike" sz="1200" u="none">
                <a:solidFill>
                  <a:srgbClr val="FFFFFF"/>
                </a:solidFill>
                <a:latin typeface="Calibri"/>
              </a:rPr>
              <a:t>drugstore name derived from the prescription symbol</a:t>
            </a:r>
            <a:br/>
            <a:r>
              <a:rPr b="false" i="false" strike="noStrike" sz="1200" u="none">
                <a:solidFill>
                  <a:srgbClr val="FFFFFF"/>
                </a:solidFill>
                <a:latin typeface="Calibri"/>
              </a:rPr>
              <a:t>yee's prescription pharmacy</a:t>
            </a:r>
            <a:b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 ?????"/>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 ?????"/>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Jcob Mons</dc:creator>
  <cp:lastModifiedBy>Unknown Creator</cp:lastModifiedBy>
  <dcterms:created xsi:type="dcterms:W3CDTF">2015-10-28T00:17:43+04:00</dcterms:created>
  <dcterms:modified xsi:type="dcterms:W3CDTF">2015-10-28T00:17:43+04:00</dcterms:modified>
  <dc:title>Canadian Online Pharmacy Telemarketing - Teva Pharmaceuticals Prescription Assistance</dc:title>
  <dc:description>Best online drugstore usa, prescription drugs for prostate cancer, pharma rc online, best otc drugs for opiate withdrawal, best drugstore mascara oily skin, yee's prescription pharmacy, our generic pharmacy reviews</dc:description>
  <dc:subject>Canadian Online Pharmacy Telemarketing - Teva Pharmaceuticals Prescription Assistance</dc:subject>
  <cp:keywords>bayer schering pharma online bewerbung, marksans pharma buy or sell, best brain enhancing drugs, best otc drugs for opiate withdrawal, best summer drugstore makeup products 2013, are prescription drugs more dangerous, prescription drugs their use and abuse science world, costco pharmacy open to public, london drugs canada shop online, wac price of drugs</cp:keywords>
  <cp:category/>
</cp:coreProperties>
</file>